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9" r:id="rId3"/>
    <p:sldId id="257" r:id="rId4"/>
    <p:sldId id="260" r:id="rId5"/>
    <p:sldId id="262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76" y="-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10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73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8657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53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4814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483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680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94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98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65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82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45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25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53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95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C327-E3DB-42B7-AF7F-3E88B94D281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F16CDE-CCD5-4D8B-9268-C6961E2739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35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fB2r6XxbLob4yQ" TargetMode="External"/><Relationship Id="rId2" Type="http://schemas.openxmlformats.org/officeDocument/2006/relationships/hyperlink" Target="https://razgovor.edso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Vneurochnaya_deyatelnost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A97C26A-DABC-851B-5D52-E75437610DA5}"/>
              </a:ext>
            </a:extLst>
          </p:cNvPr>
          <p:cNvSpPr/>
          <p:nvPr/>
        </p:nvSpPr>
        <p:spPr>
          <a:xfrm>
            <a:off x="11142158" y="249231"/>
            <a:ext cx="691254" cy="967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xmlns="" id="{3EB365F9-8C20-2377-BA06-F0699CCE23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15414" y="2747122"/>
            <a:ext cx="2386268" cy="1339275"/>
            <a:chOff x="0" y="0"/>
            <a:chExt cx="9194800" cy="812800"/>
          </a:xfrm>
        </p:grpSpPr>
        <p:sp>
          <p:nvSpPr>
            <p:cNvPr id="5150" name="Freeform 11">
              <a:extLst>
                <a:ext uri="{FF2B5EF4-FFF2-40B4-BE49-F238E27FC236}">
                  <a16:creationId xmlns:a16="http://schemas.microsoft.com/office/drawing/2014/main" xmlns="" id="{4A601CB9-7F0D-19BE-50EE-8D26FB9DF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76" y="304106"/>
              <a:ext cx="8334693" cy="204584"/>
            </a:xfrm>
            <a:custGeom>
              <a:avLst/>
              <a:gdLst>
                <a:gd name="T0" fmla="*/ 203200 w 8331200"/>
                <a:gd name="T1" fmla="*/ 101600 h 203200"/>
                <a:gd name="T2" fmla="*/ 0 w 8331200"/>
                <a:gd name="T3" fmla="*/ 101600 h 203200"/>
                <a:gd name="T4" fmla="*/ 508000 w 8331200"/>
                <a:gd name="T5" fmla="*/ 0 h 203200"/>
                <a:gd name="T6" fmla="*/ 508000 w 8331200"/>
                <a:gd name="T7" fmla="*/ 203200 h 203200"/>
                <a:gd name="T8" fmla="*/ 508000 w 8331200"/>
                <a:gd name="T9" fmla="*/ 0 h 203200"/>
                <a:gd name="T10" fmla="*/ 1016000 w 8331200"/>
                <a:gd name="T11" fmla="*/ 101600 h 203200"/>
                <a:gd name="T12" fmla="*/ 812800 w 8331200"/>
                <a:gd name="T13" fmla="*/ 101600 h 203200"/>
                <a:gd name="T14" fmla="*/ 1320800 w 8331200"/>
                <a:gd name="T15" fmla="*/ 0 h 203200"/>
                <a:gd name="T16" fmla="*/ 1320800 w 8331200"/>
                <a:gd name="T17" fmla="*/ 203200 h 203200"/>
                <a:gd name="T18" fmla="*/ 1320800 w 8331200"/>
                <a:gd name="T19" fmla="*/ 0 h 203200"/>
                <a:gd name="T20" fmla="*/ 1828800 w 8331200"/>
                <a:gd name="T21" fmla="*/ 101600 h 203200"/>
                <a:gd name="T22" fmla="*/ 1625600 w 8331200"/>
                <a:gd name="T23" fmla="*/ 101600 h 203200"/>
                <a:gd name="T24" fmla="*/ 2133600 w 8331200"/>
                <a:gd name="T25" fmla="*/ 0 h 203200"/>
                <a:gd name="T26" fmla="*/ 2133600 w 8331200"/>
                <a:gd name="T27" fmla="*/ 203200 h 203200"/>
                <a:gd name="T28" fmla="*/ 2133600 w 8331200"/>
                <a:gd name="T29" fmla="*/ 0 h 203200"/>
                <a:gd name="T30" fmla="*/ 2641600 w 8331200"/>
                <a:gd name="T31" fmla="*/ 101600 h 203200"/>
                <a:gd name="T32" fmla="*/ 2438400 w 8331200"/>
                <a:gd name="T33" fmla="*/ 101600 h 203200"/>
                <a:gd name="T34" fmla="*/ 2946400 w 8331200"/>
                <a:gd name="T35" fmla="*/ 0 h 203200"/>
                <a:gd name="T36" fmla="*/ 2946400 w 8331200"/>
                <a:gd name="T37" fmla="*/ 203200 h 203200"/>
                <a:gd name="T38" fmla="*/ 2946400 w 8331200"/>
                <a:gd name="T39" fmla="*/ 0 h 203200"/>
                <a:gd name="T40" fmla="*/ 3454400 w 8331200"/>
                <a:gd name="T41" fmla="*/ 101600 h 203200"/>
                <a:gd name="T42" fmla="*/ 3251200 w 8331200"/>
                <a:gd name="T43" fmla="*/ 101600 h 203200"/>
                <a:gd name="T44" fmla="*/ 3759200 w 8331200"/>
                <a:gd name="T45" fmla="*/ 0 h 203200"/>
                <a:gd name="T46" fmla="*/ 3759200 w 8331200"/>
                <a:gd name="T47" fmla="*/ 203200 h 203200"/>
                <a:gd name="T48" fmla="*/ 3759200 w 8331200"/>
                <a:gd name="T49" fmla="*/ 0 h 203200"/>
                <a:gd name="T50" fmla="*/ 4267200 w 8331200"/>
                <a:gd name="T51" fmla="*/ 101600 h 203200"/>
                <a:gd name="T52" fmla="*/ 4064000 w 8331200"/>
                <a:gd name="T53" fmla="*/ 101600 h 203200"/>
                <a:gd name="T54" fmla="*/ 4572000 w 8331200"/>
                <a:gd name="T55" fmla="*/ 0 h 203200"/>
                <a:gd name="T56" fmla="*/ 4572000 w 8331200"/>
                <a:gd name="T57" fmla="*/ 203200 h 203200"/>
                <a:gd name="T58" fmla="*/ 4572000 w 8331200"/>
                <a:gd name="T59" fmla="*/ 0 h 203200"/>
                <a:gd name="T60" fmla="*/ 5080000 w 8331200"/>
                <a:gd name="T61" fmla="*/ 101600 h 203200"/>
                <a:gd name="T62" fmla="*/ 4876800 w 8331200"/>
                <a:gd name="T63" fmla="*/ 101600 h 203200"/>
                <a:gd name="T64" fmla="*/ 5384800 w 8331200"/>
                <a:gd name="T65" fmla="*/ 0 h 203200"/>
                <a:gd name="T66" fmla="*/ 5384800 w 8331200"/>
                <a:gd name="T67" fmla="*/ 203200 h 203200"/>
                <a:gd name="T68" fmla="*/ 5384800 w 8331200"/>
                <a:gd name="T69" fmla="*/ 0 h 203200"/>
                <a:gd name="T70" fmla="*/ 5892800 w 8331200"/>
                <a:gd name="T71" fmla="*/ 101600 h 203200"/>
                <a:gd name="T72" fmla="*/ 5689600 w 8331200"/>
                <a:gd name="T73" fmla="*/ 101600 h 203200"/>
                <a:gd name="T74" fmla="*/ 6197600 w 8331200"/>
                <a:gd name="T75" fmla="*/ 0 h 203200"/>
                <a:gd name="T76" fmla="*/ 6197600 w 8331200"/>
                <a:gd name="T77" fmla="*/ 203200 h 203200"/>
                <a:gd name="T78" fmla="*/ 6197600 w 8331200"/>
                <a:gd name="T79" fmla="*/ 0 h 203200"/>
                <a:gd name="T80" fmla="*/ 6705600 w 8331200"/>
                <a:gd name="T81" fmla="*/ 101600 h 203200"/>
                <a:gd name="T82" fmla="*/ 6502400 w 8331200"/>
                <a:gd name="T83" fmla="*/ 101600 h 203200"/>
                <a:gd name="T84" fmla="*/ 7010400 w 8331200"/>
                <a:gd name="T85" fmla="*/ 0 h 203200"/>
                <a:gd name="T86" fmla="*/ 7010400 w 8331200"/>
                <a:gd name="T87" fmla="*/ 203200 h 203200"/>
                <a:gd name="T88" fmla="*/ 7010400 w 8331200"/>
                <a:gd name="T89" fmla="*/ 0 h 203200"/>
                <a:gd name="T90" fmla="*/ 7518400 w 8331200"/>
                <a:gd name="T91" fmla="*/ 101600 h 203200"/>
                <a:gd name="T92" fmla="*/ 7315200 w 8331200"/>
                <a:gd name="T93" fmla="*/ 101600 h 203200"/>
                <a:gd name="T94" fmla="*/ 7823200 w 8331200"/>
                <a:gd name="T95" fmla="*/ 0 h 203200"/>
                <a:gd name="T96" fmla="*/ 7823200 w 8331200"/>
                <a:gd name="T97" fmla="*/ 203200 h 203200"/>
                <a:gd name="T98" fmla="*/ 7823200 w 8331200"/>
                <a:gd name="T99" fmla="*/ 0 h 203200"/>
                <a:gd name="T100" fmla="*/ 8331200 w 8331200"/>
                <a:gd name="T101" fmla="*/ 101600 h 203200"/>
                <a:gd name="T102" fmla="*/ 8128000 w 8331200"/>
                <a:gd name="T103" fmla="*/ 101600 h 203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6A1F5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800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xmlns="" id="{B20D98E2-3BE7-1711-F371-703FBAE9223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1639717" y="6348831"/>
            <a:ext cx="404672" cy="432034"/>
            <a:chOff x="0" y="0"/>
            <a:chExt cx="808793" cy="861280"/>
          </a:xfrm>
        </p:grpSpPr>
        <p:pic>
          <p:nvPicPr>
            <p:cNvPr id="17436" name="Picture 13">
              <a:extLst>
                <a:ext uri="{FF2B5EF4-FFF2-40B4-BE49-F238E27FC236}">
                  <a16:creationId xmlns:a16="http://schemas.microsoft.com/office/drawing/2014/main" xmlns="" id="{131EDEEB-B1EB-C415-00C0-2DFF79676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610" t="39459" r="16458" b="39883"/>
            <a:stretch>
              <a:fillRect/>
            </a:stretch>
          </p:blipFill>
          <p:spPr bwMode="auto">
            <a:xfrm>
              <a:off x="0" y="0"/>
              <a:ext cx="808793" cy="24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7" name="Picture 14">
              <a:extLst>
                <a:ext uri="{FF2B5EF4-FFF2-40B4-BE49-F238E27FC236}">
                  <a16:creationId xmlns:a16="http://schemas.microsoft.com/office/drawing/2014/main" xmlns="" id="{64F784B2-6B5A-C786-8281-E481AA49A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610" t="39459" r="16458" b="39883"/>
            <a:stretch>
              <a:fillRect/>
            </a:stretch>
          </p:blipFill>
          <p:spPr bwMode="auto">
            <a:xfrm>
              <a:off x="0" y="306377"/>
              <a:ext cx="808793" cy="24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8" name="Picture 15">
              <a:extLst>
                <a:ext uri="{FF2B5EF4-FFF2-40B4-BE49-F238E27FC236}">
                  <a16:creationId xmlns:a16="http://schemas.microsoft.com/office/drawing/2014/main" xmlns="" id="{E4358041-BC34-110E-2E69-5B4D7DF7E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610" t="39459" r="16458" b="39883"/>
            <a:stretch>
              <a:fillRect/>
            </a:stretch>
          </p:blipFill>
          <p:spPr bwMode="auto">
            <a:xfrm>
              <a:off x="0" y="615346"/>
              <a:ext cx="808793" cy="24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6" name="AutoShape 16">
            <a:extLst>
              <a:ext uri="{FF2B5EF4-FFF2-40B4-BE49-F238E27FC236}">
                <a16:creationId xmlns:a16="http://schemas.microsoft.com/office/drawing/2014/main" xmlns="" id="{AD761433-1928-FA43-5D2A-9309EC2A27C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78317" y="3156100"/>
            <a:ext cx="14401" cy="697735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800"/>
          </a:p>
        </p:txBody>
      </p:sp>
      <p:sp>
        <p:nvSpPr>
          <p:cNvPr id="5127" name="AutoShape 17">
            <a:extLst>
              <a:ext uri="{FF2B5EF4-FFF2-40B4-BE49-F238E27FC236}">
                <a16:creationId xmlns:a16="http://schemas.microsoft.com/office/drawing/2014/main" xmlns="" id="{0C0B09DD-7041-CC44-5B86-B4C5421868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3695" y="-1545870"/>
            <a:ext cx="12961" cy="3764456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800"/>
          </a:p>
        </p:txBody>
      </p:sp>
      <p:pic>
        <p:nvPicPr>
          <p:cNvPr id="17420" name="Picture 27">
            <a:extLst>
              <a:ext uri="{FF2B5EF4-FFF2-40B4-BE49-F238E27FC236}">
                <a16:creationId xmlns:a16="http://schemas.microsoft.com/office/drawing/2014/main" xmlns="" id="{307CC84E-5D86-F750-024E-95BE19590A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7229" y="110980"/>
            <a:ext cx="1664771" cy="110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30">
            <a:extLst>
              <a:ext uri="{FF2B5EF4-FFF2-40B4-BE49-F238E27FC236}">
                <a16:creationId xmlns:a16="http://schemas.microsoft.com/office/drawing/2014/main" xmlns="" id="{ACFF57EF-3DA7-5FE9-B7E5-2D68CA6DBB9C}"/>
              </a:ext>
            </a:extLst>
          </p:cNvPr>
          <p:cNvSpPr txBox="1"/>
          <p:nvPr/>
        </p:nvSpPr>
        <p:spPr>
          <a:xfrm>
            <a:off x="1810327" y="442206"/>
            <a:ext cx="8080372" cy="58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4629"/>
              </a:lnSpc>
              <a:defRPr/>
            </a:pPr>
            <a:r>
              <a:rPr lang="en-US" sz="4133" spc="82" dirty="0">
                <a:solidFill>
                  <a:srgbClr val="6A1F5F"/>
                </a:solidFill>
                <a:latin typeface="Oswald"/>
              </a:rPr>
              <a:t>РАЗГОВОР</a:t>
            </a:r>
            <a:r>
              <a:rPr lang="ru-RU" sz="4133" spc="82" dirty="0">
                <a:solidFill>
                  <a:srgbClr val="6A1F5F"/>
                </a:solidFill>
                <a:latin typeface="Oswald"/>
              </a:rPr>
              <a:t>Ы</a:t>
            </a:r>
            <a:r>
              <a:rPr lang="en-US" sz="4133" spc="82" dirty="0">
                <a:solidFill>
                  <a:srgbClr val="6A1F5F"/>
                </a:solidFill>
                <a:latin typeface="Oswald"/>
              </a:rPr>
              <a:t> О ВАЖНОМ</a:t>
            </a:r>
            <a:r>
              <a:rPr lang="en-US" sz="4133" spc="82" dirty="0">
                <a:solidFill>
                  <a:srgbClr val="4A7693"/>
                </a:solidFill>
                <a:latin typeface="Oswald"/>
              </a:rPr>
              <a:t>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33599" y="2055763"/>
            <a:ext cx="96488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образовательная деятельность, направленная на достижение планируемых результатов освоения основной образовательной программы (личностных, </a:t>
            </a:r>
            <a:r>
              <a:rPr lang="ru-RU" sz="2400" dirty="0" err="1" smtClean="0"/>
              <a:t>метапредметных</a:t>
            </a:r>
            <a:r>
              <a:rPr lang="ru-RU" sz="2400" dirty="0" smtClean="0"/>
              <a:t> и предметных), </a:t>
            </a:r>
            <a:endParaRPr lang="ru-RU" sz="2400" dirty="0" smtClean="0"/>
          </a:p>
          <a:p>
            <a:r>
              <a:rPr lang="ru-RU" sz="2400" dirty="0" smtClean="0"/>
              <a:t>осуществляемая </a:t>
            </a:r>
            <a:r>
              <a:rPr lang="ru-RU" sz="2400" dirty="0" smtClean="0"/>
              <a:t>в формах, отличных от урочной </a:t>
            </a:r>
            <a:endParaRPr lang="ru-RU" sz="2400" dirty="0" smtClean="0"/>
          </a:p>
        </p:txBody>
      </p:sp>
      <p:sp>
        <p:nvSpPr>
          <p:cNvPr id="29" name="Прямоугольник 28"/>
          <p:cNvSpPr/>
          <p:nvPr/>
        </p:nvSpPr>
        <p:spPr>
          <a:xfrm>
            <a:off x="1704975" y="14770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ВНЕУРОЧНАЯ </a:t>
            </a:r>
            <a:r>
              <a:rPr lang="ru-RU" b="1" dirty="0" smtClean="0"/>
              <a:t>ДЕЯТЕЛЬНОСТЬ -  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685925" y="4763185"/>
            <a:ext cx="1015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является неотъемлемой и обязательной частью основной образовательной программы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4415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A97C26A-DABC-851B-5D52-E75437610DA5}"/>
              </a:ext>
            </a:extLst>
          </p:cNvPr>
          <p:cNvSpPr/>
          <p:nvPr/>
        </p:nvSpPr>
        <p:spPr>
          <a:xfrm>
            <a:off x="11142158" y="249231"/>
            <a:ext cx="691254" cy="967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grpSp>
        <p:nvGrpSpPr>
          <p:cNvPr id="17413" name="Group 10">
            <a:extLst>
              <a:ext uri="{FF2B5EF4-FFF2-40B4-BE49-F238E27FC236}">
                <a16:creationId xmlns:a16="http://schemas.microsoft.com/office/drawing/2014/main" xmlns="" id="{3EB365F9-8C20-2377-BA06-F0699CCE23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15414" y="2747122"/>
            <a:ext cx="2386268" cy="1339275"/>
            <a:chOff x="0" y="0"/>
            <a:chExt cx="9194800" cy="812800"/>
          </a:xfrm>
        </p:grpSpPr>
        <p:sp>
          <p:nvSpPr>
            <p:cNvPr id="5150" name="Freeform 11">
              <a:extLst>
                <a:ext uri="{FF2B5EF4-FFF2-40B4-BE49-F238E27FC236}">
                  <a16:creationId xmlns:a16="http://schemas.microsoft.com/office/drawing/2014/main" xmlns="" id="{4A601CB9-7F0D-19BE-50EE-8D26FB9DF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76" y="304106"/>
              <a:ext cx="8334693" cy="204584"/>
            </a:xfrm>
            <a:custGeom>
              <a:avLst/>
              <a:gdLst>
                <a:gd name="T0" fmla="*/ 203200 w 8331200"/>
                <a:gd name="T1" fmla="*/ 101600 h 203200"/>
                <a:gd name="T2" fmla="*/ 0 w 8331200"/>
                <a:gd name="T3" fmla="*/ 101600 h 203200"/>
                <a:gd name="T4" fmla="*/ 508000 w 8331200"/>
                <a:gd name="T5" fmla="*/ 0 h 203200"/>
                <a:gd name="T6" fmla="*/ 508000 w 8331200"/>
                <a:gd name="T7" fmla="*/ 203200 h 203200"/>
                <a:gd name="T8" fmla="*/ 508000 w 8331200"/>
                <a:gd name="T9" fmla="*/ 0 h 203200"/>
                <a:gd name="T10" fmla="*/ 1016000 w 8331200"/>
                <a:gd name="T11" fmla="*/ 101600 h 203200"/>
                <a:gd name="T12" fmla="*/ 812800 w 8331200"/>
                <a:gd name="T13" fmla="*/ 101600 h 203200"/>
                <a:gd name="T14" fmla="*/ 1320800 w 8331200"/>
                <a:gd name="T15" fmla="*/ 0 h 203200"/>
                <a:gd name="T16" fmla="*/ 1320800 w 8331200"/>
                <a:gd name="T17" fmla="*/ 203200 h 203200"/>
                <a:gd name="T18" fmla="*/ 1320800 w 8331200"/>
                <a:gd name="T19" fmla="*/ 0 h 203200"/>
                <a:gd name="T20" fmla="*/ 1828800 w 8331200"/>
                <a:gd name="T21" fmla="*/ 101600 h 203200"/>
                <a:gd name="T22" fmla="*/ 1625600 w 8331200"/>
                <a:gd name="T23" fmla="*/ 101600 h 203200"/>
                <a:gd name="T24" fmla="*/ 2133600 w 8331200"/>
                <a:gd name="T25" fmla="*/ 0 h 203200"/>
                <a:gd name="T26" fmla="*/ 2133600 w 8331200"/>
                <a:gd name="T27" fmla="*/ 203200 h 203200"/>
                <a:gd name="T28" fmla="*/ 2133600 w 8331200"/>
                <a:gd name="T29" fmla="*/ 0 h 203200"/>
                <a:gd name="T30" fmla="*/ 2641600 w 8331200"/>
                <a:gd name="T31" fmla="*/ 101600 h 203200"/>
                <a:gd name="T32" fmla="*/ 2438400 w 8331200"/>
                <a:gd name="T33" fmla="*/ 101600 h 203200"/>
                <a:gd name="T34" fmla="*/ 2946400 w 8331200"/>
                <a:gd name="T35" fmla="*/ 0 h 203200"/>
                <a:gd name="T36" fmla="*/ 2946400 w 8331200"/>
                <a:gd name="T37" fmla="*/ 203200 h 203200"/>
                <a:gd name="T38" fmla="*/ 2946400 w 8331200"/>
                <a:gd name="T39" fmla="*/ 0 h 203200"/>
                <a:gd name="T40" fmla="*/ 3454400 w 8331200"/>
                <a:gd name="T41" fmla="*/ 101600 h 203200"/>
                <a:gd name="T42" fmla="*/ 3251200 w 8331200"/>
                <a:gd name="T43" fmla="*/ 101600 h 203200"/>
                <a:gd name="T44" fmla="*/ 3759200 w 8331200"/>
                <a:gd name="T45" fmla="*/ 0 h 203200"/>
                <a:gd name="T46" fmla="*/ 3759200 w 8331200"/>
                <a:gd name="T47" fmla="*/ 203200 h 203200"/>
                <a:gd name="T48" fmla="*/ 3759200 w 8331200"/>
                <a:gd name="T49" fmla="*/ 0 h 203200"/>
                <a:gd name="T50" fmla="*/ 4267200 w 8331200"/>
                <a:gd name="T51" fmla="*/ 101600 h 203200"/>
                <a:gd name="T52" fmla="*/ 4064000 w 8331200"/>
                <a:gd name="T53" fmla="*/ 101600 h 203200"/>
                <a:gd name="T54" fmla="*/ 4572000 w 8331200"/>
                <a:gd name="T55" fmla="*/ 0 h 203200"/>
                <a:gd name="T56" fmla="*/ 4572000 w 8331200"/>
                <a:gd name="T57" fmla="*/ 203200 h 203200"/>
                <a:gd name="T58" fmla="*/ 4572000 w 8331200"/>
                <a:gd name="T59" fmla="*/ 0 h 203200"/>
                <a:gd name="T60" fmla="*/ 5080000 w 8331200"/>
                <a:gd name="T61" fmla="*/ 101600 h 203200"/>
                <a:gd name="T62" fmla="*/ 4876800 w 8331200"/>
                <a:gd name="T63" fmla="*/ 101600 h 203200"/>
                <a:gd name="T64" fmla="*/ 5384800 w 8331200"/>
                <a:gd name="T65" fmla="*/ 0 h 203200"/>
                <a:gd name="T66" fmla="*/ 5384800 w 8331200"/>
                <a:gd name="T67" fmla="*/ 203200 h 203200"/>
                <a:gd name="T68" fmla="*/ 5384800 w 8331200"/>
                <a:gd name="T69" fmla="*/ 0 h 203200"/>
                <a:gd name="T70" fmla="*/ 5892800 w 8331200"/>
                <a:gd name="T71" fmla="*/ 101600 h 203200"/>
                <a:gd name="T72" fmla="*/ 5689600 w 8331200"/>
                <a:gd name="T73" fmla="*/ 101600 h 203200"/>
                <a:gd name="T74" fmla="*/ 6197600 w 8331200"/>
                <a:gd name="T75" fmla="*/ 0 h 203200"/>
                <a:gd name="T76" fmla="*/ 6197600 w 8331200"/>
                <a:gd name="T77" fmla="*/ 203200 h 203200"/>
                <a:gd name="T78" fmla="*/ 6197600 w 8331200"/>
                <a:gd name="T79" fmla="*/ 0 h 203200"/>
                <a:gd name="T80" fmla="*/ 6705600 w 8331200"/>
                <a:gd name="T81" fmla="*/ 101600 h 203200"/>
                <a:gd name="T82" fmla="*/ 6502400 w 8331200"/>
                <a:gd name="T83" fmla="*/ 101600 h 203200"/>
                <a:gd name="T84" fmla="*/ 7010400 w 8331200"/>
                <a:gd name="T85" fmla="*/ 0 h 203200"/>
                <a:gd name="T86" fmla="*/ 7010400 w 8331200"/>
                <a:gd name="T87" fmla="*/ 203200 h 203200"/>
                <a:gd name="T88" fmla="*/ 7010400 w 8331200"/>
                <a:gd name="T89" fmla="*/ 0 h 203200"/>
                <a:gd name="T90" fmla="*/ 7518400 w 8331200"/>
                <a:gd name="T91" fmla="*/ 101600 h 203200"/>
                <a:gd name="T92" fmla="*/ 7315200 w 8331200"/>
                <a:gd name="T93" fmla="*/ 101600 h 203200"/>
                <a:gd name="T94" fmla="*/ 7823200 w 8331200"/>
                <a:gd name="T95" fmla="*/ 0 h 203200"/>
                <a:gd name="T96" fmla="*/ 7823200 w 8331200"/>
                <a:gd name="T97" fmla="*/ 203200 h 203200"/>
                <a:gd name="T98" fmla="*/ 7823200 w 8331200"/>
                <a:gd name="T99" fmla="*/ 0 h 203200"/>
                <a:gd name="T100" fmla="*/ 8331200 w 8331200"/>
                <a:gd name="T101" fmla="*/ 101600 h 203200"/>
                <a:gd name="T102" fmla="*/ 8128000 w 8331200"/>
                <a:gd name="T103" fmla="*/ 101600 h 203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6A1F5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800"/>
            </a:p>
          </p:txBody>
        </p:sp>
      </p:grpSp>
      <p:grpSp>
        <p:nvGrpSpPr>
          <p:cNvPr id="17414" name="Group 12">
            <a:extLst>
              <a:ext uri="{FF2B5EF4-FFF2-40B4-BE49-F238E27FC236}">
                <a16:creationId xmlns:a16="http://schemas.microsoft.com/office/drawing/2014/main" xmlns="" id="{B20D98E2-3BE7-1711-F371-703FBAE9223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1639717" y="6348831"/>
            <a:ext cx="404672" cy="432034"/>
            <a:chOff x="0" y="0"/>
            <a:chExt cx="808793" cy="861280"/>
          </a:xfrm>
        </p:grpSpPr>
        <p:pic>
          <p:nvPicPr>
            <p:cNvPr id="17436" name="Picture 13">
              <a:extLst>
                <a:ext uri="{FF2B5EF4-FFF2-40B4-BE49-F238E27FC236}">
                  <a16:creationId xmlns:a16="http://schemas.microsoft.com/office/drawing/2014/main" xmlns="" id="{131EDEEB-B1EB-C415-00C0-2DFF79676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610" t="39459" r="16458" b="39883"/>
            <a:stretch>
              <a:fillRect/>
            </a:stretch>
          </p:blipFill>
          <p:spPr bwMode="auto">
            <a:xfrm>
              <a:off x="0" y="0"/>
              <a:ext cx="808793" cy="24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7" name="Picture 14">
              <a:extLst>
                <a:ext uri="{FF2B5EF4-FFF2-40B4-BE49-F238E27FC236}">
                  <a16:creationId xmlns:a16="http://schemas.microsoft.com/office/drawing/2014/main" xmlns="" id="{64F784B2-6B5A-C786-8281-E481AA49A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610" t="39459" r="16458" b="39883"/>
            <a:stretch>
              <a:fillRect/>
            </a:stretch>
          </p:blipFill>
          <p:spPr bwMode="auto">
            <a:xfrm>
              <a:off x="0" y="306377"/>
              <a:ext cx="808793" cy="24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8" name="Picture 15">
              <a:extLst>
                <a:ext uri="{FF2B5EF4-FFF2-40B4-BE49-F238E27FC236}">
                  <a16:creationId xmlns:a16="http://schemas.microsoft.com/office/drawing/2014/main" xmlns="" id="{E4358041-BC34-110E-2E69-5B4D7DF7E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610" t="39459" r="16458" b="39883"/>
            <a:stretch>
              <a:fillRect/>
            </a:stretch>
          </p:blipFill>
          <p:spPr bwMode="auto">
            <a:xfrm>
              <a:off x="0" y="615346"/>
              <a:ext cx="808793" cy="24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6" name="AutoShape 16">
            <a:extLst>
              <a:ext uri="{FF2B5EF4-FFF2-40B4-BE49-F238E27FC236}">
                <a16:creationId xmlns:a16="http://schemas.microsoft.com/office/drawing/2014/main" xmlns="" id="{AD761433-1928-FA43-5D2A-9309EC2A27C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78317" y="3156100"/>
            <a:ext cx="14401" cy="697735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800"/>
          </a:p>
        </p:txBody>
      </p:sp>
      <p:sp>
        <p:nvSpPr>
          <p:cNvPr id="5127" name="AutoShape 17">
            <a:extLst>
              <a:ext uri="{FF2B5EF4-FFF2-40B4-BE49-F238E27FC236}">
                <a16:creationId xmlns:a16="http://schemas.microsoft.com/office/drawing/2014/main" xmlns="" id="{0C0B09DD-7041-CC44-5B86-B4C5421868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3695" y="-1545870"/>
            <a:ext cx="12961" cy="3764456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800"/>
          </a:p>
        </p:txBody>
      </p:sp>
      <p:grpSp>
        <p:nvGrpSpPr>
          <p:cNvPr id="17417" name="Group 18">
            <a:extLst>
              <a:ext uri="{FF2B5EF4-FFF2-40B4-BE49-F238E27FC236}">
                <a16:creationId xmlns:a16="http://schemas.microsoft.com/office/drawing/2014/main" xmlns="" id="{9C3CBE36-0F5C-E593-B65A-ECFD8CA33FF9}"/>
              </a:ext>
            </a:extLst>
          </p:cNvPr>
          <p:cNvGrpSpPr>
            <a:grpSpLocks/>
          </p:cNvGrpSpPr>
          <p:nvPr/>
        </p:nvGrpSpPr>
        <p:grpSpPr bwMode="auto">
          <a:xfrm>
            <a:off x="6700848" y="1522291"/>
            <a:ext cx="2147209" cy="190095"/>
            <a:chOff x="0" y="0"/>
            <a:chExt cx="9194800" cy="812800"/>
          </a:xfrm>
        </p:grpSpPr>
        <p:sp>
          <p:nvSpPr>
            <p:cNvPr id="5146" name="Freeform 19">
              <a:extLst>
                <a:ext uri="{FF2B5EF4-FFF2-40B4-BE49-F238E27FC236}">
                  <a16:creationId xmlns:a16="http://schemas.microsoft.com/office/drawing/2014/main" xmlns="" id="{5501C06F-9A7E-33C5-A0C3-3B286C996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48" y="307879"/>
              <a:ext cx="8331438" cy="203198"/>
            </a:xfrm>
            <a:custGeom>
              <a:avLst/>
              <a:gdLst>
                <a:gd name="T0" fmla="*/ 203200 w 8331200"/>
                <a:gd name="T1" fmla="*/ 101600 h 203200"/>
                <a:gd name="T2" fmla="*/ 0 w 8331200"/>
                <a:gd name="T3" fmla="*/ 101600 h 203200"/>
                <a:gd name="T4" fmla="*/ 508000 w 8331200"/>
                <a:gd name="T5" fmla="*/ 0 h 203200"/>
                <a:gd name="T6" fmla="*/ 508000 w 8331200"/>
                <a:gd name="T7" fmla="*/ 203200 h 203200"/>
                <a:gd name="T8" fmla="*/ 508000 w 8331200"/>
                <a:gd name="T9" fmla="*/ 0 h 203200"/>
                <a:gd name="T10" fmla="*/ 1016000 w 8331200"/>
                <a:gd name="T11" fmla="*/ 101600 h 203200"/>
                <a:gd name="T12" fmla="*/ 812800 w 8331200"/>
                <a:gd name="T13" fmla="*/ 101600 h 203200"/>
                <a:gd name="T14" fmla="*/ 1320800 w 8331200"/>
                <a:gd name="T15" fmla="*/ 0 h 203200"/>
                <a:gd name="T16" fmla="*/ 1320800 w 8331200"/>
                <a:gd name="T17" fmla="*/ 203200 h 203200"/>
                <a:gd name="T18" fmla="*/ 1320800 w 8331200"/>
                <a:gd name="T19" fmla="*/ 0 h 203200"/>
                <a:gd name="T20" fmla="*/ 1828800 w 8331200"/>
                <a:gd name="T21" fmla="*/ 101600 h 203200"/>
                <a:gd name="T22" fmla="*/ 1625600 w 8331200"/>
                <a:gd name="T23" fmla="*/ 101600 h 203200"/>
                <a:gd name="T24" fmla="*/ 2133600 w 8331200"/>
                <a:gd name="T25" fmla="*/ 0 h 203200"/>
                <a:gd name="T26" fmla="*/ 2133600 w 8331200"/>
                <a:gd name="T27" fmla="*/ 203200 h 203200"/>
                <a:gd name="T28" fmla="*/ 2133600 w 8331200"/>
                <a:gd name="T29" fmla="*/ 0 h 203200"/>
                <a:gd name="T30" fmla="*/ 2641600 w 8331200"/>
                <a:gd name="T31" fmla="*/ 101600 h 203200"/>
                <a:gd name="T32" fmla="*/ 2438400 w 8331200"/>
                <a:gd name="T33" fmla="*/ 101600 h 203200"/>
                <a:gd name="T34" fmla="*/ 2946400 w 8331200"/>
                <a:gd name="T35" fmla="*/ 0 h 203200"/>
                <a:gd name="T36" fmla="*/ 2946400 w 8331200"/>
                <a:gd name="T37" fmla="*/ 203200 h 203200"/>
                <a:gd name="T38" fmla="*/ 2946400 w 8331200"/>
                <a:gd name="T39" fmla="*/ 0 h 203200"/>
                <a:gd name="T40" fmla="*/ 3454400 w 8331200"/>
                <a:gd name="T41" fmla="*/ 101600 h 203200"/>
                <a:gd name="T42" fmla="*/ 3251200 w 8331200"/>
                <a:gd name="T43" fmla="*/ 101600 h 203200"/>
                <a:gd name="T44" fmla="*/ 3759200 w 8331200"/>
                <a:gd name="T45" fmla="*/ 0 h 203200"/>
                <a:gd name="T46" fmla="*/ 3759200 w 8331200"/>
                <a:gd name="T47" fmla="*/ 203200 h 203200"/>
                <a:gd name="T48" fmla="*/ 3759200 w 8331200"/>
                <a:gd name="T49" fmla="*/ 0 h 203200"/>
                <a:gd name="T50" fmla="*/ 4267200 w 8331200"/>
                <a:gd name="T51" fmla="*/ 101600 h 203200"/>
                <a:gd name="T52" fmla="*/ 4064000 w 8331200"/>
                <a:gd name="T53" fmla="*/ 101600 h 203200"/>
                <a:gd name="T54" fmla="*/ 4572000 w 8331200"/>
                <a:gd name="T55" fmla="*/ 0 h 203200"/>
                <a:gd name="T56" fmla="*/ 4572000 w 8331200"/>
                <a:gd name="T57" fmla="*/ 203200 h 203200"/>
                <a:gd name="T58" fmla="*/ 4572000 w 8331200"/>
                <a:gd name="T59" fmla="*/ 0 h 203200"/>
                <a:gd name="T60" fmla="*/ 5080000 w 8331200"/>
                <a:gd name="T61" fmla="*/ 101600 h 203200"/>
                <a:gd name="T62" fmla="*/ 4876800 w 8331200"/>
                <a:gd name="T63" fmla="*/ 101600 h 203200"/>
                <a:gd name="T64" fmla="*/ 5384800 w 8331200"/>
                <a:gd name="T65" fmla="*/ 0 h 203200"/>
                <a:gd name="T66" fmla="*/ 5384800 w 8331200"/>
                <a:gd name="T67" fmla="*/ 203200 h 203200"/>
                <a:gd name="T68" fmla="*/ 5384800 w 8331200"/>
                <a:gd name="T69" fmla="*/ 0 h 203200"/>
                <a:gd name="T70" fmla="*/ 5892800 w 8331200"/>
                <a:gd name="T71" fmla="*/ 101600 h 203200"/>
                <a:gd name="T72" fmla="*/ 5689600 w 8331200"/>
                <a:gd name="T73" fmla="*/ 101600 h 203200"/>
                <a:gd name="T74" fmla="*/ 6197600 w 8331200"/>
                <a:gd name="T75" fmla="*/ 0 h 203200"/>
                <a:gd name="T76" fmla="*/ 6197600 w 8331200"/>
                <a:gd name="T77" fmla="*/ 203200 h 203200"/>
                <a:gd name="T78" fmla="*/ 6197600 w 8331200"/>
                <a:gd name="T79" fmla="*/ 0 h 203200"/>
                <a:gd name="T80" fmla="*/ 6705600 w 8331200"/>
                <a:gd name="T81" fmla="*/ 101600 h 203200"/>
                <a:gd name="T82" fmla="*/ 6502400 w 8331200"/>
                <a:gd name="T83" fmla="*/ 101600 h 203200"/>
                <a:gd name="T84" fmla="*/ 7010400 w 8331200"/>
                <a:gd name="T85" fmla="*/ 0 h 203200"/>
                <a:gd name="T86" fmla="*/ 7010400 w 8331200"/>
                <a:gd name="T87" fmla="*/ 203200 h 203200"/>
                <a:gd name="T88" fmla="*/ 7010400 w 8331200"/>
                <a:gd name="T89" fmla="*/ 0 h 203200"/>
                <a:gd name="T90" fmla="*/ 7518400 w 8331200"/>
                <a:gd name="T91" fmla="*/ 101600 h 203200"/>
                <a:gd name="T92" fmla="*/ 7315200 w 8331200"/>
                <a:gd name="T93" fmla="*/ 101600 h 203200"/>
                <a:gd name="T94" fmla="*/ 7823200 w 8331200"/>
                <a:gd name="T95" fmla="*/ 0 h 203200"/>
                <a:gd name="T96" fmla="*/ 7823200 w 8331200"/>
                <a:gd name="T97" fmla="*/ 203200 h 203200"/>
                <a:gd name="T98" fmla="*/ 7823200 w 8331200"/>
                <a:gd name="T99" fmla="*/ 0 h 203200"/>
                <a:gd name="T100" fmla="*/ 8331200 w 8331200"/>
                <a:gd name="T101" fmla="*/ 101600 h 203200"/>
                <a:gd name="T102" fmla="*/ 8128000 w 8331200"/>
                <a:gd name="T103" fmla="*/ 101600 h 203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74A7D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800"/>
            </a:p>
          </p:txBody>
        </p:sp>
      </p:grpSp>
      <p:grpSp>
        <p:nvGrpSpPr>
          <p:cNvPr id="17418" name="Group 20">
            <a:extLst>
              <a:ext uri="{FF2B5EF4-FFF2-40B4-BE49-F238E27FC236}">
                <a16:creationId xmlns:a16="http://schemas.microsoft.com/office/drawing/2014/main" xmlns="" id="{6DCAE458-7045-E2FB-FE20-8ADC41117E5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101595" y="4549575"/>
            <a:ext cx="2168811" cy="757168"/>
            <a:chOff x="0" y="0"/>
            <a:chExt cx="9194800" cy="812800"/>
          </a:xfrm>
        </p:grpSpPr>
        <p:sp>
          <p:nvSpPr>
            <p:cNvPr id="5145" name="Freeform 21">
              <a:extLst>
                <a:ext uri="{FF2B5EF4-FFF2-40B4-BE49-F238E27FC236}">
                  <a16:creationId xmlns:a16="http://schemas.microsoft.com/office/drawing/2014/main" xmlns="" id="{1AF32FBB-77DA-C172-FB15-CA5088BF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12" y="305567"/>
              <a:ext cx="8327827" cy="201671"/>
            </a:xfrm>
            <a:custGeom>
              <a:avLst/>
              <a:gdLst>
                <a:gd name="T0" fmla="*/ 203200 w 8331200"/>
                <a:gd name="T1" fmla="*/ 101600 h 203200"/>
                <a:gd name="T2" fmla="*/ 0 w 8331200"/>
                <a:gd name="T3" fmla="*/ 101600 h 203200"/>
                <a:gd name="T4" fmla="*/ 508000 w 8331200"/>
                <a:gd name="T5" fmla="*/ 0 h 203200"/>
                <a:gd name="T6" fmla="*/ 508000 w 8331200"/>
                <a:gd name="T7" fmla="*/ 203200 h 203200"/>
                <a:gd name="T8" fmla="*/ 508000 w 8331200"/>
                <a:gd name="T9" fmla="*/ 0 h 203200"/>
                <a:gd name="T10" fmla="*/ 1016000 w 8331200"/>
                <a:gd name="T11" fmla="*/ 101600 h 203200"/>
                <a:gd name="T12" fmla="*/ 812800 w 8331200"/>
                <a:gd name="T13" fmla="*/ 101600 h 203200"/>
                <a:gd name="T14" fmla="*/ 1320800 w 8331200"/>
                <a:gd name="T15" fmla="*/ 0 h 203200"/>
                <a:gd name="T16" fmla="*/ 1320800 w 8331200"/>
                <a:gd name="T17" fmla="*/ 203200 h 203200"/>
                <a:gd name="T18" fmla="*/ 1320800 w 8331200"/>
                <a:gd name="T19" fmla="*/ 0 h 203200"/>
                <a:gd name="T20" fmla="*/ 1828800 w 8331200"/>
                <a:gd name="T21" fmla="*/ 101600 h 203200"/>
                <a:gd name="T22" fmla="*/ 1625600 w 8331200"/>
                <a:gd name="T23" fmla="*/ 101600 h 203200"/>
                <a:gd name="T24" fmla="*/ 2133600 w 8331200"/>
                <a:gd name="T25" fmla="*/ 0 h 203200"/>
                <a:gd name="T26" fmla="*/ 2133600 w 8331200"/>
                <a:gd name="T27" fmla="*/ 203200 h 203200"/>
                <a:gd name="T28" fmla="*/ 2133600 w 8331200"/>
                <a:gd name="T29" fmla="*/ 0 h 203200"/>
                <a:gd name="T30" fmla="*/ 2641600 w 8331200"/>
                <a:gd name="T31" fmla="*/ 101600 h 203200"/>
                <a:gd name="T32" fmla="*/ 2438400 w 8331200"/>
                <a:gd name="T33" fmla="*/ 101600 h 203200"/>
                <a:gd name="T34" fmla="*/ 2946400 w 8331200"/>
                <a:gd name="T35" fmla="*/ 0 h 203200"/>
                <a:gd name="T36" fmla="*/ 2946400 w 8331200"/>
                <a:gd name="T37" fmla="*/ 203200 h 203200"/>
                <a:gd name="T38" fmla="*/ 2946400 w 8331200"/>
                <a:gd name="T39" fmla="*/ 0 h 203200"/>
                <a:gd name="T40" fmla="*/ 3454400 w 8331200"/>
                <a:gd name="T41" fmla="*/ 101600 h 203200"/>
                <a:gd name="T42" fmla="*/ 3251200 w 8331200"/>
                <a:gd name="T43" fmla="*/ 101600 h 203200"/>
                <a:gd name="T44" fmla="*/ 3759200 w 8331200"/>
                <a:gd name="T45" fmla="*/ 0 h 203200"/>
                <a:gd name="T46" fmla="*/ 3759200 w 8331200"/>
                <a:gd name="T47" fmla="*/ 203200 h 203200"/>
                <a:gd name="T48" fmla="*/ 3759200 w 8331200"/>
                <a:gd name="T49" fmla="*/ 0 h 203200"/>
                <a:gd name="T50" fmla="*/ 4267200 w 8331200"/>
                <a:gd name="T51" fmla="*/ 101600 h 203200"/>
                <a:gd name="T52" fmla="*/ 4064000 w 8331200"/>
                <a:gd name="T53" fmla="*/ 101600 h 203200"/>
                <a:gd name="T54" fmla="*/ 4572000 w 8331200"/>
                <a:gd name="T55" fmla="*/ 0 h 203200"/>
                <a:gd name="T56" fmla="*/ 4572000 w 8331200"/>
                <a:gd name="T57" fmla="*/ 203200 h 203200"/>
                <a:gd name="T58" fmla="*/ 4572000 w 8331200"/>
                <a:gd name="T59" fmla="*/ 0 h 203200"/>
                <a:gd name="T60" fmla="*/ 5080000 w 8331200"/>
                <a:gd name="T61" fmla="*/ 101600 h 203200"/>
                <a:gd name="T62" fmla="*/ 4876800 w 8331200"/>
                <a:gd name="T63" fmla="*/ 101600 h 203200"/>
                <a:gd name="T64" fmla="*/ 5384800 w 8331200"/>
                <a:gd name="T65" fmla="*/ 0 h 203200"/>
                <a:gd name="T66" fmla="*/ 5384800 w 8331200"/>
                <a:gd name="T67" fmla="*/ 203200 h 203200"/>
                <a:gd name="T68" fmla="*/ 5384800 w 8331200"/>
                <a:gd name="T69" fmla="*/ 0 h 203200"/>
                <a:gd name="T70" fmla="*/ 5892800 w 8331200"/>
                <a:gd name="T71" fmla="*/ 101600 h 203200"/>
                <a:gd name="T72" fmla="*/ 5689600 w 8331200"/>
                <a:gd name="T73" fmla="*/ 101600 h 203200"/>
                <a:gd name="T74" fmla="*/ 6197600 w 8331200"/>
                <a:gd name="T75" fmla="*/ 0 h 203200"/>
                <a:gd name="T76" fmla="*/ 6197600 w 8331200"/>
                <a:gd name="T77" fmla="*/ 203200 h 203200"/>
                <a:gd name="T78" fmla="*/ 6197600 w 8331200"/>
                <a:gd name="T79" fmla="*/ 0 h 203200"/>
                <a:gd name="T80" fmla="*/ 6705600 w 8331200"/>
                <a:gd name="T81" fmla="*/ 101600 h 203200"/>
                <a:gd name="T82" fmla="*/ 6502400 w 8331200"/>
                <a:gd name="T83" fmla="*/ 101600 h 203200"/>
                <a:gd name="T84" fmla="*/ 7010400 w 8331200"/>
                <a:gd name="T85" fmla="*/ 0 h 203200"/>
                <a:gd name="T86" fmla="*/ 7010400 w 8331200"/>
                <a:gd name="T87" fmla="*/ 203200 h 203200"/>
                <a:gd name="T88" fmla="*/ 7010400 w 8331200"/>
                <a:gd name="T89" fmla="*/ 0 h 203200"/>
                <a:gd name="T90" fmla="*/ 7518400 w 8331200"/>
                <a:gd name="T91" fmla="*/ 101600 h 203200"/>
                <a:gd name="T92" fmla="*/ 7315200 w 8331200"/>
                <a:gd name="T93" fmla="*/ 101600 h 203200"/>
                <a:gd name="T94" fmla="*/ 7823200 w 8331200"/>
                <a:gd name="T95" fmla="*/ 0 h 203200"/>
                <a:gd name="T96" fmla="*/ 7823200 w 8331200"/>
                <a:gd name="T97" fmla="*/ 203200 h 203200"/>
                <a:gd name="T98" fmla="*/ 7823200 w 8331200"/>
                <a:gd name="T99" fmla="*/ 0 h 203200"/>
                <a:gd name="T100" fmla="*/ 8331200 w 8331200"/>
                <a:gd name="T101" fmla="*/ 101600 h 203200"/>
                <a:gd name="T102" fmla="*/ 8128000 w 8331200"/>
                <a:gd name="T103" fmla="*/ 101600 h 203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6A1F5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800"/>
            </a:p>
          </p:txBody>
        </p:sp>
      </p:grpSp>
      <p:grpSp>
        <p:nvGrpSpPr>
          <p:cNvPr id="17419" name="Group 25">
            <a:extLst>
              <a:ext uri="{FF2B5EF4-FFF2-40B4-BE49-F238E27FC236}">
                <a16:creationId xmlns:a16="http://schemas.microsoft.com/office/drawing/2014/main" xmlns="" id="{E76BE285-C839-F4DE-677A-646E4718117B}"/>
              </a:ext>
            </a:extLst>
          </p:cNvPr>
          <p:cNvGrpSpPr>
            <a:grpSpLocks/>
          </p:cNvGrpSpPr>
          <p:nvPr/>
        </p:nvGrpSpPr>
        <p:grpSpPr bwMode="auto">
          <a:xfrm>
            <a:off x="8058397" y="3825210"/>
            <a:ext cx="2472674" cy="218897"/>
            <a:chOff x="0" y="0"/>
            <a:chExt cx="9194800" cy="812800"/>
          </a:xfrm>
        </p:grpSpPr>
        <p:sp>
          <p:nvSpPr>
            <p:cNvPr id="5144" name="Freeform 26">
              <a:extLst>
                <a:ext uri="{FF2B5EF4-FFF2-40B4-BE49-F238E27FC236}">
                  <a16:creationId xmlns:a16="http://schemas.microsoft.com/office/drawing/2014/main" xmlns="" id="{36D31A29-40CD-671B-046C-F15C472D9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87" y="304798"/>
              <a:ext cx="8332622" cy="203200"/>
            </a:xfrm>
            <a:custGeom>
              <a:avLst/>
              <a:gdLst>
                <a:gd name="T0" fmla="*/ 203200 w 8331200"/>
                <a:gd name="T1" fmla="*/ 101600 h 203200"/>
                <a:gd name="T2" fmla="*/ 0 w 8331200"/>
                <a:gd name="T3" fmla="*/ 101600 h 203200"/>
                <a:gd name="T4" fmla="*/ 508000 w 8331200"/>
                <a:gd name="T5" fmla="*/ 0 h 203200"/>
                <a:gd name="T6" fmla="*/ 508000 w 8331200"/>
                <a:gd name="T7" fmla="*/ 203200 h 203200"/>
                <a:gd name="T8" fmla="*/ 508000 w 8331200"/>
                <a:gd name="T9" fmla="*/ 0 h 203200"/>
                <a:gd name="T10" fmla="*/ 1016000 w 8331200"/>
                <a:gd name="T11" fmla="*/ 101600 h 203200"/>
                <a:gd name="T12" fmla="*/ 812800 w 8331200"/>
                <a:gd name="T13" fmla="*/ 101600 h 203200"/>
                <a:gd name="T14" fmla="*/ 1320800 w 8331200"/>
                <a:gd name="T15" fmla="*/ 0 h 203200"/>
                <a:gd name="T16" fmla="*/ 1320800 w 8331200"/>
                <a:gd name="T17" fmla="*/ 203200 h 203200"/>
                <a:gd name="T18" fmla="*/ 1320800 w 8331200"/>
                <a:gd name="T19" fmla="*/ 0 h 203200"/>
                <a:gd name="T20" fmla="*/ 1828800 w 8331200"/>
                <a:gd name="T21" fmla="*/ 101600 h 203200"/>
                <a:gd name="T22" fmla="*/ 1625600 w 8331200"/>
                <a:gd name="T23" fmla="*/ 101600 h 203200"/>
                <a:gd name="T24" fmla="*/ 2133600 w 8331200"/>
                <a:gd name="T25" fmla="*/ 0 h 203200"/>
                <a:gd name="T26" fmla="*/ 2133600 w 8331200"/>
                <a:gd name="T27" fmla="*/ 203200 h 203200"/>
                <a:gd name="T28" fmla="*/ 2133600 w 8331200"/>
                <a:gd name="T29" fmla="*/ 0 h 203200"/>
                <a:gd name="T30" fmla="*/ 2641600 w 8331200"/>
                <a:gd name="T31" fmla="*/ 101600 h 203200"/>
                <a:gd name="T32" fmla="*/ 2438400 w 8331200"/>
                <a:gd name="T33" fmla="*/ 101600 h 203200"/>
                <a:gd name="T34" fmla="*/ 2946400 w 8331200"/>
                <a:gd name="T35" fmla="*/ 0 h 203200"/>
                <a:gd name="T36" fmla="*/ 2946400 w 8331200"/>
                <a:gd name="T37" fmla="*/ 203200 h 203200"/>
                <a:gd name="T38" fmla="*/ 2946400 w 8331200"/>
                <a:gd name="T39" fmla="*/ 0 h 203200"/>
                <a:gd name="T40" fmla="*/ 3454400 w 8331200"/>
                <a:gd name="T41" fmla="*/ 101600 h 203200"/>
                <a:gd name="T42" fmla="*/ 3251200 w 8331200"/>
                <a:gd name="T43" fmla="*/ 101600 h 203200"/>
                <a:gd name="T44" fmla="*/ 3759200 w 8331200"/>
                <a:gd name="T45" fmla="*/ 0 h 203200"/>
                <a:gd name="T46" fmla="*/ 3759200 w 8331200"/>
                <a:gd name="T47" fmla="*/ 203200 h 203200"/>
                <a:gd name="T48" fmla="*/ 3759200 w 8331200"/>
                <a:gd name="T49" fmla="*/ 0 h 203200"/>
                <a:gd name="T50" fmla="*/ 4267200 w 8331200"/>
                <a:gd name="T51" fmla="*/ 101600 h 203200"/>
                <a:gd name="T52" fmla="*/ 4064000 w 8331200"/>
                <a:gd name="T53" fmla="*/ 101600 h 203200"/>
                <a:gd name="T54" fmla="*/ 4572000 w 8331200"/>
                <a:gd name="T55" fmla="*/ 0 h 203200"/>
                <a:gd name="T56" fmla="*/ 4572000 w 8331200"/>
                <a:gd name="T57" fmla="*/ 203200 h 203200"/>
                <a:gd name="T58" fmla="*/ 4572000 w 8331200"/>
                <a:gd name="T59" fmla="*/ 0 h 203200"/>
                <a:gd name="T60" fmla="*/ 5080000 w 8331200"/>
                <a:gd name="T61" fmla="*/ 101600 h 203200"/>
                <a:gd name="T62" fmla="*/ 4876800 w 8331200"/>
                <a:gd name="T63" fmla="*/ 101600 h 203200"/>
                <a:gd name="T64" fmla="*/ 5384800 w 8331200"/>
                <a:gd name="T65" fmla="*/ 0 h 203200"/>
                <a:gd name="T66" fmla="*/ 5384800 w 8331200"/>
                <a:gd name="T67" fmla="*/ 203200 h 203200"/>
                <a:gd name="T68" fmla="*/ 5384800 w 8331200"/>
                <a:gd name="T69" fmla="*/ 0 h 203200"/>
                <a:gd name="T70" fmla="*/ 5892800 w 8331200"/>
                <a:gd name="T71" fmla="*/ 101600 h 203200"/>
                <a:gd name="T72" fmla="*/ 5689600 w 8331200"/>
                <a:gd name="T73" fmla="*/ 101600 h 203200"/>
                <a:gd name="T74" fmla="*/ 6197600 w 8331200"/>
                <a:gd name="T75" fmla="*/ 0 h 203200"/>
                <a:gd name="T76" fmla="*/ 6197600 w 8331200"/>
                <a:gd name="T77" fmla="*/ 203200 h 203200"/>
                <a:gd name="T78" fmla="*/ 6197600 w 8331200"/>
                <a:gd name="T79" fmla="*/ 0 h 203200"/>
                <a:gd name="T80" fmla="*/ 6705600 w 8331200"/>
                <a:gd name="T81" fmla="*/ 101600 h 203200"/>
                <a:gd name="T82" fmla="*/ 6502400 w 8331200"/>
                <a:gd name="T83" fmla="*/ 101600 h 203200"/>
                <a:gd name="T84" fmla="*/ 7010400 w 8331200"/>
                <a:gd name="T85" fmla="*/ 0 h 203200"/>
                <a:gd name="T86" fmla="*/ 7010400 w 8331200"/>
                <a:gd name="T87" fmla="*/ 203200 h 203200"/>
                <a:gd name="T88" fmla="*/ 7010400 w 8331200"/>
                <a:gd name="T89" fmla="*/ 0 h 203200"/>
                <a:gd name="T90" fmla="*/ 7518400 w 8331200"/>
                <a:gd name="T91" fmla="*/ 101600 h 203200"/>
                <a:gd name="T92" fmla="*/ 7315200 w 8331200"/>
                <a:gd name="T93" fmla="*/ 101600 h 203200"/>
                <a:gd name="T94" fmla="*/ 7823200 w 8331200"/>
                <a:gd name="T95" fmla="*/ 0 h 203200"/>
                <a:gd name="T96" fmla="*/ 7823200 w 8331200"/>
                <a:gd name="T97" fmla="*/ 203200 h 203200"/>
                <a:gd name="T98" fmla="*/ 7823200 w 8331200"/>
                <a:gd name="T99" fmla="*/ 0 h 203200"/>
                <a:gd name="T100" fmla="*/ 8331200 w 8331200"/>
                <a:gd name="T101" fmla="*/ 101600 h 203200"/>
                <a:gd name="T102" fmla="*/ 8128000 w 8331200"/>
                <a:gd name="T103" fmla="*/ 101600 h 203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4A769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 sz="800"/>
            </a:p>
          </p:txBody>
        </p:sp>
      </p:grpSp>
      <p:pic>
        <p:nvPicPr>
          <p:cNvPr id="17420" name="Picture 27">
            <a:extLst>
              <a:ext uri="{FF2B5EF4-FFF2-40B4-BE49-F238E27FC236}">
                <a16:creationId xmlns:a16="http://schemas.microsoft.com/office/drawing/2014/main" xmlns="" id="{307CC84E-5D86-F750-024E-95BE19590A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7229" y="110980"/>
            <a:ext cx="1664771" cy="110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8">
            <a:extLst>
              <a:ext uri="{FF2B5EF4-FFF2-40B4-BE49-F238E27FC236}">
                <a16:creationId xmlns:a16="http://schemas.microsoft.com/office/drawing/2014/main" xmlns="" id="{0D25F337-A333-7637-C0C8-868728B517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7240" y="4604134"/>
            <a:ext cx="613960" cy="73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30">
            <a:extLst>
              <a:ext uri="{FF2B5EF4-FFF2-40B4-BE49-F238E27FC236}">
                <a16:creationId xmlns:a16="http://schemas.microsoft.com/office/drawing/2014/main" xmlns="" id="{ACFF57EF-3DA7-5FE9-B7E5-2D68CA6DBB9C}"/>
              </a:ext>
            </a:extLst>
          </p:cNvPr>
          <p:cNvSpPr txBox="1"/>
          <p:nvPr/>
        </p:nvSpPr>
        <p:spPr>
          <a:xfrm>
            <a:off x="1810327" y="442206"/>
            <a:ext cx="8080372" cy="58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4629"/>
              </a:lnSpc>
              <a:defRPr/>
            </a:pPr>
            <a:r>
              <a:rPr lang="en-US" sz="4133" spc="82" dirty="0">
                <a:solidFill>
                  <a:srgbClr val="6A1F5F"/>
                </a:solidFill>
                <a:latin typeface="Oswald"/>
              </a:rPr>
              <a:t>РАЗГОВОР</a:t>
            </a:r>
            <a:r>
              <a:rPr lang="ru-RU" sz="4133" spc="82" dirty="0">
                <a:solidFill>
                  <a:srgbClr val="6A1F5F"/>
                </a:solidFill>
                <a:latin typeface="Oswald"/>
              </a:rPr>
              <a:t>Ы</a:t>
            </a:r>
            <a:r>
              <a:rPr lang="en-US" sz="4133" spc="82" dirty="0">
                <a:solidFill>
                  <a:srgbClr val="6A1F5F"/>
                </a:solidFill>
                <a:latin typeface="Oswald"/>
              </a:rPr>
              <a:t> О ВАЖНОМ</a:t>
            </a:r>
            <a:r>
              <a:rPr lang="en-US" sz="4133" spc="82" dirty="0">
                <a:solidFill>
                  <a:srgbClr val="4A7693"/>
                </a:solidFill>
                <a:latin typeface="Oswald"/>
              </a:rPr>
              <a:t>  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xmlns="" id="{2C2AB526-50AB-EF9E-9CCB-82DF6A49B052}"/>
              </a:ext>
            </a:extLst>
          </p:cNvPr>
          <p:cNvSpPr txBox="1"/>
          <p:nvPr/>
        </p:nvSpPr>
        <p:spPr>
          <a:xfrm>
            <a:off x="1347947" y="1083056"/>
            <a:ext cx="4264176" cy="39754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3070"/>
              </a:lnSpc>
              <a:defRPr/>
            </a:pPr>
            <a:r>
              <a:rPr lang="en-US" sz="2193" dirty="0">
                <a:solidFill>
                  <a:srgbClr val="4A7693"/>
                </a:solidFill>
                <a:latin typeface="Oswald"/>
              </a:rPr>
              <a:t>ЦИКЛ </a:t>
            </a:r>
            <a:r>
              <a:rPr lang="ru-RU" sz="2193" dirty="0">
                <a:solidFill>
                  <a:srgbClr val="4A7693"/>
                </a:solidFill>
                <a:latin typeface="Oswald"/>
              </a:rPr>
              <a:t>ВНЕУРОЧНЫХ ЗАНЯТИЙ</a:t>
            </a:r>
            <a:endParaRPr lang="en-US" sz="2193" dirty="0">
              <a:solidFill>
                <a:srgbClr val="4A7693"/>
              </a:solidFill>
              <a:latin typeface="Oswald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xmlns="" id="{1514B410-99DD-51A6-34B7-D9F0C30D7CDB}"/>
              </a:ext>
            </a:extLst>
          </p:cNvPr>
          <p:cNvSpPr txBox="1"/>
          <p:nvPr/>
        </p:nvSpPr>
        <p:spPr>
          <a:xfrm>
            <a:off x="1347947" y="1515090"/>
            <a:ext cx="2183212" cy="58990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2323"/>
              </a:lnSpc>
              <a:defRPr/>
            </a:pPr>
            <a:r>
              <a:rPr lang="en-US" sz="1659" dirty="0">
                <a:solidFill>
                  <a:srgbClr val="545454"/>
                </a:solidFill>
                <a:latin typeface="Oswald"/>
              </a:rPr>
              <a:t>2022-2023 УЧЕБНЫЙ ГОД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xmlns="" id="{7E6C17C4-AE2B-4FB8-8006-2700FC4DD8B9}"/>
              </a:ext>
            </a:extLst>
          </p:cNvPr>
          <p:cNvSpPr txBox="1"/>
          <p:nvPr/>
        </p:nvSpPr>
        <p:spPr>
          <a:xfrm>
            <a:off x="6654765" y="1009611"/>
            <a:ext cx="3235934" cy="56425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4368"/>
              </a:lnSpc>
              <a:defRPr/>
            </a:pPr>
            <a:r>
              <a:rPr lang="en-US" sz="3120" dirty="0">
                <a:solidFill>
                  <a:srgbClr val="545454"/>
                </a:solidFill>
                <a:latin typeface="Oswald"/>
              </a:rPr>
              <a:t>34 </a:t>
            </a:r>
            <a:r>
              <a:rPr lang="ru-RU" sz="3120" dirty="0">
                <a:solidFill>
                  <a:srgbClr val="545454"/>
                </a:solidFill>
                <a:latin typeface="Oswald"/>
              </a:rPr>
              <a:t>ЧАСА В  ГОД</a:t>
            </a:r>
            <a:endParaRPr lang="en-US" sz="3120" dirty="0">
              <a:solidFill>
                <a:srgbClr val="545454"/>
              </a:solidFill>
              <a:latin typeface="Oswald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xmlns="" id="{6B20DFC3-1BCB-D265-93C1-30B517932617}"/>
              </a:ext>
            </a:extLst>
          </p:cNvPr>
          <p:cNvSpPr txBox="1"/>
          <p:nvPr/>
        </p:nvSpPr>
        <p:spPr>
          <a:xfrm>
            <a:off x="1732627" y="3396777"/>
            <a:ext cx="4922138" cy="32060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4800" lvl="1" indent="-192400">
              <a:lnSpc>
                <a:spcPts val="2495"/>
              </a:lnSpc>
              <a:buFont typeface="Arial"/>
              <a:buChar char="•"/>
              <a:defRPr/>
            </a:pPr>
            <a:r>
              <a:rPr lang="en-US" sz="1867" dirty="0">
                <a:solidFill>
                  <a:srgbClr val="000000"/>
                </a:solidFill>
                <a:latin typeface="Oswald"/>
              </a:rPr>
              <a:t>РАЗРАБОТКА СЦЕНАР</a:t>
            </a:r>
            <a:r>
              <a:rPr lang="ru-RU" sz="1867" dirty="0">
                <a:solidFill>
                  <a:srgbClr val="000000"/>
                </a:solidFill>
                <a:latin typeface="Oswald"/>
              </a:rPr>
              <a:t>ИЕВ ВНЕУРОЧНЫХ ЗАНЯТИЙ</a:t>
            </a:r>
            <a:endParaRPr lang="en-US" sz="1867" dirty="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2495"/>
              </a:lnSpc>
              <a:defRPr/>
            </a:pPr>
            <a:endParaRPr lang="en-US" sz="1867" dirty="0">
              <a:solidFill>
                <a:srgbClr val="000000"/>
              </a:solidFill>
              <a:latin typeface="Oswald"/>
            </a:endParaRPr>
          </a:p>
          <a:p>
            <a:pPr>
              <a:lnSpc>
                <a:spcPts val="2495"/>
              </a:lnSpc>
              <a:defRPr/>
            </a:pPr>
            <a:endParaRPr lang="en-US" sz="1867" dirty="0">
              <a:solidFill>
                <a:srgbClr val="000000"/>
              </a:solidFill>
              <a:latin typeface="Oswald"/>
            </a:endParaRPr>
          </a:p>
          <a:p>
            <a:pPr marL="384800" lvl="1" indent="-192400">
              <a:lnSpc>
                <a:spcPts val="2495"/>
              </a:lnSpc>
              <a:buFont typeface="Arial"/>
              <a:buChar char="•"/>
              <a:defRPr/>
            </a:pPr>
            <a:endParaRPr lang="ru-RU" sz="1867" dirty="0">
              <a:solidFill>
                <a:srgbClr val="000000"/>
              </a:solidFill>
              <a:latin typeface="Oswald"/>
            </a:endParaRPr>
          </a:p>
          <a:p>
            <a:pPr marL="192400" lvl="1">
              <a:lnSpc>
                <a:spcPts val="2495"/>
              </a:lnSpc>
              <a:defRPr/>
            </a:pPr>
            <a:endParaRPr lang="ru-RU" sz="1867" dirty="0">
              <a:solidFill>
                <a:srgbClr val="000000"/>
              </a:solidFill>
              <a:latin typeface="Oswald"/>
            </a:endParaRPr>
          </a:p>
          <a:p>
            <a:pPr marL="384800" lvl="1" indent="-192400">
              <a:lnSpc>
                <a:spcPts val="2495"/>
              </a:lnSpc>
              <a:buFont typeface="Arial"/>
              <a:buChar char="•"/>
              <a:defRPr/>
            </a:pPr>
            <a:endParaRPr lang="ru-RU" sz="1867" dirty="0">
              <a:solidFill>
                <a:srgbClr val="000000"/>
              </a:solidFill>
              <a:latin typeface="Oswald"/>
            </a:endParaRPr>
          </a:p>
          <a:p>
            <a:pPr marL="384800" lvl="1" indent="-192400">
              <a:lnSpc>
                <a:spcPts val="2495"/>
              </a:lnSpc>
              <a:buFont typeface="Arial"/>
              <a:buChar char="•"/>
              <a:defRPr/>
            </a:pPr>
            <a:endParaRPr lang="ru-RU" sz="1867" dirty="0">
              <a:solidFill>
                <a:srgbClr val="000000"/>
              </a:solidFill>
              <a:latin typeface="Oswald"/>
            </a:endParaRPr>
          </a:p>
          <a:p>
            <a:pPr marL="384800" lvl="1" indent="-192400">
              <a:lnSpc>
                <a:spcPts val="2495"/>
              </a:lnSpc>
              <a:buFont typeface="Arial"/>
              <a:buChar char="•"/>
              <a:defRPr/>
            </a:pPr>
            <a:r>
              <a:rPr lang="en-US" sz="1867" dirty="0">
                <a:solidFill>
                  <a:srgbClr val="000000"/>
                </a:solidFill>
                <a:latin typeface="Oswald"/>
              </a:rPr>
              <a:t>ВИЗУАЛИЗИРОВАННЫЙ КОНТЕНТ </a:t>
            </a:r>
          </a:p>
          <a:p>
            <a:pPr marL="384800" lvl="1" indent="-192400">
              <a:lnSpc>
                <a:spcPts val="2495"/>
              </a:lnSpc>
              <a:buFont typeface="Arial"/>
              <a:buChar char="•"/>
              <a:defRPr/>
            </a:pPr>
            <a:r>
              <a:rPr lang="en-US" sz="1867" dirty="0">
                <a:solidFill>
                  <a:srgbClr val="000000"/>
                </a:solidFill>
                <a:latin typeface="Oswald"/>
              </a:rPr>
              <a:t>ИНТЕРАКТИВНЫЕ ЗАДАНИЯ </a:t>
            </a:r>
          </a:p>
        </p:txBody>
      </p:sp>
      <p:sp>
        <p:nvSpPr>
          <p:cNvPr id="5138" name="TextBox 36">
            <a:extLst>
              <a:ext uri="{FF2B5EF4-FFF2-40B4-BE49-F238E27FC236}">
                <a16:creationId xmlns:a16="http://schemas.microsoft.com/office/drawing/2014/main" xmlns="" id="{45D6E894-120F-4AB6-501C-1AAA5EB41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327" y="2806872"/>
            <a:ext cx="9815709" cy="589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292"/>
              </a:lnSpc>
              <a:spcBef>
                <a:spcPct val="0"/>
              </a:spcBef>
              <a:buNone/>
              <a:defRPr/>
            </a:pPr>
            <a:r>
              <a:rPr lang="en-US" altLang="ru-RU" sz="1867" dirty="0">
                <a:solidFill>
                  <a:srgbClr val="6A1F5F"/>
                </a:solidFill>
                <a:latin typeface="Oswald"/>
              </a:rPr>
              <a:t>ТЕМЫ И СОДЕРЖАНИЕ </a:t>
            </a:r>
            <a:r>
              <a:rPr lang="ru-RU" altLang="ru-RU" sz="1867" dirty="0">
                <a:solidFill>
                  <a:srgbClr val="6A1F5F"/>
                </a:solidFill>
                <a:latin typeface="Oswald"/>
              </a:rPr>
              <a:t>ВНЕУРОЧНЫХ ЗАНЯТИЙ </a:t>
            </a:r>
            <a:r>
              <a:rPr lang="en-US" altLang="ru-RU" sz="1867" dirty="0">
                <a:solidFill>
                  <a:srgbClr val="6A1F5F"/>
                </a:solidFill>
                <a:latin typeface="Oswald"/>
              </a:rPr>
              <a:t>РАЗРАБАТЫВАЮТСЯ НА ФЕДЕРАЛЬНОМ УРОВНЕ</a:t>
            </a:r>
            <a:r>
              <a:rPr lang="ru-RU" altLang="ru-RU" sz="1867" dirty="0">
                <a:solidFill>
                  <a:srgbClr val="6A1F5F"/>
                </a:solidFill>
                <a:latin typeface="Oswald"/>
              </a:rPr>
              <a:t>:</a:t>
            </a:r>
            <a:endParaRPr lang="en-US" altLang="ru-RU" sz="1867" dirty="0">
              <a:solidFill>
                <a:srgbClr val="6A1F5F"/>
              </a:solidFill>
              <a:latin typeface="Oswald"/>
            </a:endParaRPr>
          </a:p>
        </p:txBody>
      </p:sp>
      <p:sp>
        <p:nvSpPr>
          <p:cNvPr id="5139" name="TextBox 38">
            <a:extLst>
              <a:ext uri="{FF2B5EF4-FFF2-40B4-BE49-F238E27FC236}">
                <a16:creationId xmlns:a16="http://schemas.microsoft.com/office/drawing/2014/main" xmlns="" id="{7D281601-B5A3-0EBE-811A-DBF3AB737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927" y="4258506"/>
            <a:ext cx="3524863" cy="8463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209"/>
              </a:lnSpc>
              <a:spcBef>
                <a:spcPct val="0"/>
              </a:spcBef>
              <a:buNone/>
              <a:defRPr/>
            </a:pPr>
            <a:r>
              <a:rPr lang="en-US" altLang="ru-RU" sz="1867" dirty="0">
                <a:solidFill>
                  <a:srgbClr val="545454"/>
                </a:solidFill>
                <a:latin typeface="Oswald"/>
              </a:rPr>
              <a:t>ОТВЕТСТВЕННЫЙ ЗА ПРОВЕДЕНИЕ</a:t>
            </a:r>
            <a:r>
              <a:rPr lang="ru-RU" altLang="ru-RU" sz="1867" dirty="0">
                <a:solidFill>
                  <a:srgbClr val="545454"/>
                </a:solidFill>
                <a:latin typeface="Oswald"/>
              </a:rPr>
              <a:t> </a:t>
            </a:r>
            <a:r>
              <a:rPr lang="en-US" altLang="ru-RU" sz="1867" dirty="0">
                <a:solidFill>
                  <a:srgbClr val="545454"/>
                </a:solidFill>
                <a:latin typeface="Oswald"/>
              </a:rPr>
              <a:t>– КЛАСCНЫЙ РУКОВОДИТЕЛЬ</a:t>
            </a:r>
          </a:p>
        </p:txBody>
      </p:sp>
      <p:sp>
        <p:nvSpPr>
          <p:cNvPr id="5140" name="TextBox 39">
            <a:extLst>
              <a:ext uri="{FF2B5EF4-FFF2-40B4-BE49-F238E27FC236}">
                <a16:creationId xmlns:a16="http://schemas.microsoft.com/office/drawing/2014/main" xmlns="" id="{40167DC9-7047-789F-3D18-6B487D9E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437" y="4113055"/>
            <a:ext cx="2124363" cy="18466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375"/>
              </a:lnSpc>
              <a:spcBef>
                <a:spcPct val="0"/>
              </a:spcBef>
              <a:buNone/>
              <a:defRPr/>
            </a:pPr>
            <a:r>
              <a:rPr lang="en-US" altLang="ru-RU" sz="1200" dirty="0">
                <a:solidFill>
                  <a:srgbClr val="6A1F5F"/>
                </a:solidFill>
                <a:latin typeface="Oswald"/>
              </a:rPr>
              <a:t>1-2 КЛАСС</a:t>
            </a:r>
            <a:r>
              <a:rPr lang="ru-RU" altLang="ru-RU" sz="1200" dirty="0">
                <a:solidFill>
                  <a:srgbClr val="6A1F5F"/>
                </a:solidFill>
                <a:latin typeface="Oswald"/>
              </a:rPr>
              <a:t>Ы </a:t>
            </a:r>
          </a:p>
          <a:p>
            <a:pPr>
              <a:lnSpc>
                <a:spcPts val="2375"/>
              </a:lnSpc>
              <a:spcBef>
                <a:spcPct val="0"/>
              </a:spcBef>
              <a:buNone/>
              <a:defRPr/>
            </a:pPr>
            <a:r>
              <a:rPr lang="en-US" altLang="ru-RU" sz="1200" dirty="0">
                <a:solidFill>
                  <a:srgbClr val="6A1F5F"/>
                </a:solidFill>
                <a:latin typeface="Oswald"/>
              </a:rPr>
              <a:t>3-4 </a:t>
            </a:r>
            <a:r>
              <a:rPr lang="ru-RU" altLang="ru-RU" sz="1200" dirty="0">
                <a:solidFill>
                  <a:srgbClr val="6A1F5F"/>
                </a:solidFill>
                <a:latin typeface="Oswald"/>
              </a:rPr>
              <a:t>КЛАССЫ</a:t>
            </a:r>
          </a:p>
          <a:p>
            <a:pPr>
              <a:lnSpc>
                <a:spcPts val="2375"/>
              </a:lnSpc>
              <a:spcBef>
                <a:spcPct val="0"/>
              </a:spcBef>
              <a:buNone/>
              <a:defRPr/>
            </a:pPr>
            <a:r>
              <a:rPr lang="en-US" altLang="ru-RU" sz="1200" dirty="0">
                <a:solidFill>
                  <a:srgbClr val="6A1F5F"/>
                </a:solidFill>
                <a:latin typeface="Oswald"/>
              </a:rPr>
              <a:t>5-6 КЛАССЫ</a:t>
            </a:r>
          </a:p>
          <a:p>
            <a:pPr>
              <a:lnSpc>
                <a:spcPts val="2375"/>
              </a:lnSpc>
              <a:spcBef>
                <a:spcPct val="0"/>
              </a:spcBef>
              <a:buNone/>
              <a:defRPr/>
            </a:pPr>
            <a:r>
              <a:rPr lang="en-US" altLang="ru-RU" sz="1200" dirty="0">
                <a:solidFill>
                  <a:srgbClr val="6A1F5F"/>
                </a:solidFill>
                <a:latin typeface="Oswald"/>
              </a:rPr>
              <a:t>7-9 КЛАССЫ</a:t>
            </a:r>
          </a:p>
          <a:p>
            <a:pPr>
              <a:lnSpc>
                <a:spcPts val="2375"/>
              </a:lnSpc>
              <a:spcBef>
                <a:spcPct val="0"/>
              </a:spcBef>
              <a:buNone/>
              <a:defRPr/>
            </a:pPr>
            <a:r>
              <a:rPr lang="en-US" altLang="ru-RU" sz="1200" dirty="0">
                <a:solidFill>
                  <a:srgbClr val="6A1F5F"/>
                </a:solidFill>
                <a:latin typeface="Oswald"/>
              </a:rPr>
              <a:t>10-11 КЛАССЫ</a:t>
            </a:r>
            <a:endParaRPr lang="ru-RU" altLang="ru-RU" sz="1200" dirty="0">
              <a:solidFill>
                <a:srgbClr val="6A1F5F"/>
              </a:solidFill>
              <a:latin typeface="Oswald"/>
            </a:endParaRPr>
          </a:p>
          <a:p>
            <a:pPr>
              <a:lnSpc>
                <a:spcPts val="2375"/>
              </a:lnSpc>
              <a:spcBef>
                <a:spcPct val="0"/>
              </a:spcBef>
              <a:buNone/>
              <a:defRPr/>
            </a:pPr>
            <a:r>
              <a:rPr lang="ru-RU" altLang="ru-RU" sz="1200" dirty="0">
                <a:solidFill>
                  <a:srgbClr val="6A1F5F"/>
                </a:solidFill>
                <a:latin typeface="Oswald"/>
              </a:rPr>
              <a:t>СПО</a:t>
            </a:r>
            <a:endParaRPr lang="en-US" altLang="ru-RU" sz="1200" dirty="0">
              <a:solidFill>
                <a:srgbClr val="6A1F5F"/>
              </a:solidFill>
              <a:latin typeface="Oswald"/>
            </a:endParaRPr>
          </a:p>
        </p:txBody>
      </p:sp>
      <p:sp>
        <p:nvSpPr>
          <p:cNvPr id="41" name="TextBox 23">
            <a:extLst>
              <a:ext uri="{FF2B5EF4-FFF2-40B4-BE49-F238E27FC236}">
                <a16:creationId xmlns:a16="http://schemas.microsoft.com/office/drawing/2014/main" xmlns="" id="{AD083652-8851-1C22-8DF5-4697F8F6AAA9}"/>
              </a:ext>
            </a:extLst>
          </p:cNvPr>
          <p:cNvSpPr txBox="1"/>
          <p:nvPr/>
        </p:nvSpPr>
        <p:spPr>
          <a:xfrm>
            <a:off x="4941776" y="1797701"/>
            <a:ext cx="5735461" cy="860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2126" dirty="0">
                <a:solidFill>
                  <a:srgbClr val="4A7693"/>
                </a:solidFill>
                <a:latin typeface="Oswald"/>
              </a:rPr>
              <a:t>1 РАЗ В НЕДЕЛ</a:t>
            </a:r>
            <a:r>
              <a:rPr lang="ru-RU" sz="2126" dirty="0">
                <a:solidFill>
                  <a:srgbClr val="4A7693"/>
                </a:solidFill>
                <a:latin typeface="Oswald"/>
              </a:rPr>
              <a:t>Ю ПО ПОНЕДЕЛЬНИКАМ </a:t>
            </a:r>
          </a:p>
          <a:p>
            <a:pPr algn="ctr">
              <a:defRPr/>
            </a:pPr>
            <a:r>
              <a:rPr lang="ru-RU" sz="2667" dirty="0">
                <a:solidFill>
                  <a:schemeClr val="accent4">
                    <a:lumMod val="75000"/>
                  </a:schemeClr>
                </a:solidFill>
                <a:latin typeface="Oswald"/>
              </a:rPr>
              <a:t>старт – 5 сентября</a:t>
            </a:r>
          </a:p>
          <a:p>
            <a:pPr algn="ctr">
              <a:defRPr/>
            </a:pPr>
            <a:r>
              <a:rPr lang="ru-RU" sz="800" dirty="0">
                <a:solidFill>
                  <a:srgbClr val="4A7693"/>
                </a:solidFill>
                <a:latin typeface="Oswald"/>
              </a:rPr>
              <a:t>1 час внеурочной деятельности </a:t>
            </a:r>
            <a:endParaRPr lang="en-US" sz="800" dirty="0">
              <a:solidFill>
                <a:srgbClr val="4A7693"/>
              </a:solidFill>
              <a:latin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15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834934" y="121006"/>
            <a:ext cx="404386" cy="430640"/>
            <a:chOff x="0" y="0"/>
            <a:chExt cx="808793" cy="86128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808793" cy="2459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306377"/>
              <a:ext cx="808793" cy="24593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15346"/>
              <a:ext cx="808793" cy="245934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 rot="5400000">
            <a:off x="5206342" y="-1661278"/>
            <a:ext cx="14287" cy="3765007"/>
          </a:xfrm>
          <a:prstGeom prst="rect">
            <a:avLst/>
          </a:prstGeom>
          <a:solidFill>
            <a:srgbClr val="737373"/>
          </a:solidFill>
        </p:spPr>
      </p:sp>
      <p:sp>
        <p:nvSpPr>
          <p:cNvPr id="8" name="AutoShape 8"/>
          <p:cNvSpPr/>
          <p:nvPr/>
        </p:nvSpPr>
        <p:spPr>
          <a:xfrm>
            <a:off x="2490650" y="90"/>
            <a:ext cx="127000" cy="6857820"/>
          </a:xfrm>
          <a:prstGeom prst="rect">
            <a:avLst/>
          </a:prstGeom>
          <a:solidFill>
            <a:srgbClr val="732E68"/>
          </a:solidFill>
        </p:spPr>
      </p:sp>
      <p:sp>
        <p:nvSpPr>
          <p:cNvPr id="9" name="AutoShape 9"/>
          <p:cNvSpPr/>
          <p:nvPr/>
        </p:nvSpPr>
        <p:spPr>
          <a:xfrm>
            <a:off x="14" y="6443771"/>
            <a:ext cx="284513" cy="426498"/>
          </a:xfrm>
          <a:prstGeom prst="rect">
            <a:avLst/>
          </a:prstGeom>
          <a:solidFill>
            <a:srgbClr val="6A1F5F"/>
          </a:solidFill>
        </p:spPr>
      </p:sp>
      <p:grpSp>
        <p:nvGrpSpPr>
          <p:cNvPr id="12" name="Group 12"/>
          <p:cNvGrpSpPr/>
          <p:nvPr/>
        </p:nvGrpSpPr>
        <p:grpSpPr>
          <a:xfrm>
            <a:off x="11676490" y="6261096"/>
            <a:ext cx="404397" cy="430629"/>
            <a:chOff x="0" y="0"/>
            <a:chExt cx="808793" cy="86128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0"/>
              <a:ext cx="808793" cy="24593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306377"/>
              <a:ext cx="808793" cy="24593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15610" t="39459" r="16458" b="39884"/>
            <a:stretch>
              <a:fillRect/>
            </a:stretch>
          </p:blipFill>
          <p:spPr>
            <a:xfrm>
              <a:off x="0" y="615346"/>
              <a:ext cx="808793" cy="245934"/>
            </a:xfrm>
            <a:prstGeom prst="rect">
              <a:avLst/>
            </a:prstGeom>
          </p:spPr>
        </p:pic>
      </p:grpSp>
      <p:sp>
        <p:nvSpPr>
          <p:cNvPr id="16" name="AutoShape 16"/>
          <p:cNvSpPr/>
          <p:nvPr/>
        </p:nvSpPr>
        <p:spPr>
          <a:xfrm rot="-5400000">
            <a:off x="9640077" y="4759023"/>
            <a:ext cx="14287" cy="3765007"/>
          </a:xfrm>
          <a:prstGeom prst="rect">
            <a:avLst/>
          </a:prstGeom>
          <a:solidFill>
            <a:srgbClr val="737373"/>
          </a:solidFill>
        </p:spPr>
      </p:sp>
      <p:sp>
        <p:nvSpPr>
          <p:cNvPr id="17" name="TextBox 17"/>
          <p:cNvSpPr txBox="1"/>
          <p:nvPr/>
        </p:nvSpPr>
        <p:spPr>
          <a:xfrm>
            <a:off x="3329659" y="277588"/>
            <a:ext cx="700831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7896">
              <a:lnSpc>
                <a:spcPts val="4330"/>
              </a:lnSpc>
              <a:spcBef>
                <a:spcPct val="0"/>
              </a:spcBef>
            </a:pPr>
            <a:r>
              <a:rPr lang="ru-RU" sz="3175" dirty="0">
                <a:solidFill>
                  <a:srgbClr val="6A1F5F"/>
                </a:solidFill>
                <a:latin typeface="Trebuchet MS" panose="020B0603020202020204" pitchFamily="34" charset="0"/>
              </a:rPr>
              <a:t>ВНЕУРОЧНАЯ ДЕЯТЕЛЬНОСТЬ</a:t>
            </a:r>
            <a:r>
              <a:rPr lang="en-US" sz="3175" dirty="0">
                <a:solidFill>
                  <a:srgbClr val="6A1F5F"/>
                </a:solidFill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43" name="TextBox 17"/>
          <p:cNvSpPr txBox="1"/>
          <p:nvPr/>
        </p:nvSpPr>
        <p:spPr>
          <a:xfrm>
            <a:off x="3346922" y="605615"/>
            <a:ext cx="8862359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7896">
              <a:lnSpc>
                <a:spcPts val="4330"/>
              </a:lnSpc>
              <a:spcBef>
                <a:spcPct val="0"/>
              </a:spcBef>
            </a:pPr>
            <a:r>
              <a:rPr lang="ru-RU" sz="1996" dirty="0">
                <a:solidFill>
                  <a:srgbClr val="4A7693"/>
                </a:solidFill>
                <a:latin typeface="Trebuchet MS" panose="020B0603020202020204" pitchFamily="34" charset="0"/>
              </a:rPr>
              <a:t>10 часов в неделю</a:t>
            </a:r>
            <a:endParaRPr lang="en-US" sz="1996" dirty="0">
              <a:solidFill>
                <a:srgbClr val="4A7693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243816" y="1321581"/>
            <a:ext cx="877319" cy="4584553"/>
          </a:xfrm>
          <a:prstGeom prst="rect">
            <a:avLst/>
          </a:prstGeom>
        </p:spPr>
        <p:txBody>
          <a:bodyPr wrap="square" lIns="60786" tIns="30399" rIns="60786" bIns="30399">
            <a:spAutoFit/>
          </a:bodyPr>
          <a:lstStyle/>
          <a:p>
            <a:pPr defTabSz="607896"/>
            <a:r>
              <a:rPr lang="ru-RU" sz="1633" dirty="0">
                <a:solidFill>
                  <a:srgbClr val="4A7693"/>
                </a:solidFill>
                <a:latin typeface="Trebuchet MS" panose="020B0603020202020204" pitchFamily="34" charset="0"/>
              </a:rPr>
              <a:t>1 час</a:t>
            </a:r>
          </a:p>
          <a:p>
            <a:pPr defTabSz="607896"/>
            <a:endParaRPr lang="ru-RU" sz="1633" dirty="0">
              <a:solidFill>
                <a:srgbClr val="4A7693"/>
              </a:solidFill>
              <a:latin typeface="Trebuchet MS" panose="020B0603020202020204" pitchFamily="34" charset="0"/>
            </a:endParaRPr>
          </a:p>
          <a:p>
            <a:pPr defTabSz="607896"/>
            <a:endParaRPr lang="ru-RU" sz="1633" dirty="0">
              <a:solidFill>
                <a:srgbClr val="4A7693"/>
              </a:solidFill>
              <a:latin typeface="Trebuchet MS" panose="020B0603020202020204" pitchFamily="34" charset="0"/>
            </a:endParaRPr>
          </a:p>
          <a:p>
            <a:pPr defTabSz="607896"/>
            <a:r>
              <a:rPr lang="ru-RU" sz="1633" dirty="0">
                <a:solidFill>
                  <a:srgbClr val="4A7693"/>
                </a:solidFill>
                <a:latin typeface="Trebuchet MS" panose="020B0603020202020204" pitchFamily="34" charset="0"/>
              </a:rPr>
              <a:t>3 часа</a:t>
            </a:r>
          </a:p>
          <a:p>
            <a:pPr defTabSz="607896"/>
            <a:endParaRPr lang="ru-RU" sz="1633" dirty="0">
              <a:solidFill>
                <a:srgbClr val="4A7693"/>
              </a:solidFill>
              <a:latin typeface="Trebuchet MS" panose="020B0603020202020204" pitchFamily="34" charset="0"/>
            </a:endParaRPr>
          </a:p>
          <a:p>
            <a:pPr defTabSz="607896"/>
            <a:endParaRPr lang="ru-RU" sz="1633" dirty="0">
              <a:solidFill>
                <a:srgbClr val="4A7693"/>
              </a:solidFill>
              <a:latin typeface="Trebuchet MS" panose="020B0603020202020204" pitchFamily="34" charset="0"/>
            </a:endParaRPr>
          </a:p>
          <a:p>
            <a:pPr defTabSz="607896"/>
            <a:endParaRPr lang="ru-RU" sz="1633" dirty="0">
              <a:solidFill>
                <a:srgbClr val="4A7693"/>
              </a:solidFill>
              <a:latin typeface="Trebuchet MS" panose="020B0603020202020204" pitchFamily="34" charset="0"/>
            </a:endParaRPr>
          </a:p>
          <a:p>
            <a:pPr defTabSz="607896"/>
            <a:endParaRPr lang="ru-RU" sz="1633" dirty="0">
              <a:solidFill>
                <a:srgbClr val="4A7693"/>
              </a:solidFill>
              <a:latin typeface="Trebuchet MS" panose="020B0603020202020204" pitchFamily="34" charset="0"/>
            </a:endParaRPr>
          </a:p>
          <a:p>
            <a:pPr defTabSz="607896"/>
            <a:r>
              <a:rPr lang="ru-RU" sz="1633" dirty="0">
                <a:solidFill>
                  <a:srgbClr val="4A7693"/>
                </a:solidFill>
                <a:latin typeface="Trebuchet MS" panose="020B0603020202020204" pitchFamily="34" charset="0"/>
              </a:rPr>
              <a:t>1 час</a:t>
            </a:r>
          </a:p>
          <a:p>
            <a:pPr defTabSz="607896"/>
            <a:endParaRPr lang="ru-RU" sz="1633" dirty="0">
              <a:solidFill>
                <a:srgbClr val="4A7693"/>
              </a:solidFill>
              <a:latin typeface="Trebuchet MS" panose="020B0603020202020204" pitchFamily="34" charset="0"/>
            </a:endParaRPr>
          </a:p>
          <a:p>
            <a:pPr defTabSz="607896"/>
            <a:r>
              <a:rPr lang="ru-RU" sz="1633" dirty="0">
                <a:solidFill>
                  <a:srgbClr val="4A7693"/>
                </a:solidFill>
                <a:latin typeface="Trebuchet MS" panose="020B0603020202020204" pitchFamily="34" charset="0"/>
              </a:rPr>
              <a:t>1 час</a:t>
            </a:r>
          </a:p>
          <a:p>
            <a:pPr defTabSz="607896"/>
            <a:endParaRPr lang="ru-RU" sz="1633" dirty="0">
              <a:solidFill>
                <a:srgbClr val="4A7693"/>
              </a:solidFill>
              <a:latin typeface="Trebuchet MS" panose="020B0603020202020204" pitchFamily="34" charset="0"/>
            </a:endParaRPr>
          </a:p>
          <a:p>
            <a:pPr defTabSz="607896"/>
            <a:endParaRPr lang="ru-RU" sz="1633" dirty="0">
              <a:solidFill>
                <a:srgbClr val="4A7693"/>
              </a:solidFill>
              <a:latin typeface="Trebuchet MS" panose="020B0603020202020204" pitchFamily="34" charset="0"/>
            </a:endParaRPr>
          </a:p>
          <a:p>
            <a:pPr defTabSz="607896"/>
            <a:r>
              <a:rPr lang="ru-RU" sz="1633" dirty="0">
                <a:solidFill>
                  <a:srgbClr val="4A7693"/>
                </a:solidFill>
                <a:latin typeface="Trebuchet MS" panose="020B0603020202020204" pitchFamily="34" charset="0"/>
              </a:rPr>
              <a:t>2 часа</a:t>
            </a:r>
          </a:p>
          <a:p>
            <a:pPr defTabSz="607896"/>
            <a:endParaRPr lang="ru-RU" sz="1633" dirty="0">
              <a:solidFill>
                <a:srgbClr val="4A7693"/>
              </a:solidFill>
              <a:latin typeface="Trebuchet MS" panose="020B0603020202020204" pitchFamily="34" charset="0"/>
            </a:endParaRPr>
          </a:p>
          <a:p>
            <a:pPr defTabSz="607896"/>
            <a:endParaRPr lang="ru-RU" sz="1633" dirty="0">
              <a:solidFill>
                <a:srgbClr val="4A7693"/>
              </a:solidFill>
              <a:latin typeface="Trebuchet MS" panose="020B0603020202020204" pitchFamily="34" charset="0"/>
            </a:endParaRPr>
          </a:p>
          <a:p>
            <a:pPr defTabSz="607896"/>
            <a:endParaRPr lang="ru-RU" sz="1633" dirty="0">
              <a:solidFill>
                <a:srgbClr val="4A7693"/>
              </a:solidFill>
              <a:latin typeface="Trebuchet MS" panose="020B0603020202020204" pitchFamily="34" charset="0"/>
            </a:endParaRPr>
          </a:p>
          <a:p>
            <a:pPr defTabSz="607896"/>
            <a:r>
              <a:rPr lang="ru-RU" sz="1633" dirty="0">
                <a:solidFill>
                  <a:srgbClr val="4A7693"/>
                </a:solidFill>
                <a:latin typeface="Trebuchet MS" panose="020B0603020202020204" pitchFamily="34" charset="0"/>
              </a:rPr>
              <a:t>2 часа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224240" y="1295456"/>
            <a:ext cx="7457952" cy="6273670"/>
          </a:xfrm>
          <a:prstGeom prst="rect">
            <a:avLst/>
          </a:prstGeom>
        </p:spPr>
        <p:txBody>
          <a:bodyPr wrap="square" lIns="60786" tIns="30399" rIns="60786" bIns="30399">
            <a:spAutoFit/>
          </a:bodyPr>
          <a:lstStyle/>
          <a:p>
            <a:pPr defTabSz="607896"/>
            <a:r>
              <a:rPr lang="ru-RU" sz="1633" b="1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Классный час «Разговор о важном» </a:t>
            </a:r>
            <a:r>
              <a:rPr lang="ru-RU" sz="1633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(цикл классных часов для обучающихся 1-4,5-9,10-11 кл.)</a:t>
            </a:r>
          </a:p>
          <a:p>
            <a:pPr defTabSz="607896"/>
            <a:endParaRPr lang="ru-RU" sz="1633" dirty="0">
              <a:solidFill>
                <a:srgbClr val="6A1F5F"/>
              </a:solidFill>
              <a:latin typeface="Trebuchet MS" panose="020B0603020202020204" pitchFamily="34" charset="0"/>
            </a:endParaRPr>
          </a:p>
          <a:p>
            <a:pPr defTabSz="607896"/>
            <a:r>
              <a:rPr lang="ru-RU" sz="1633" b="1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Дополнительное изучение учебных предметов </a:t>
            </a:r>
          </a:p>
          <a:p>
            <a:pPr defTabSz="607896"/>
            <a:r>
              <a:rPr lang="ru-RU" sz="1633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(углубленное изучение учебных предметов, организация учебно-исследовательской и проектной деятельности, модули по краеведению и др.)</a:t>
            </a:r>
          </a:p>
          <a:p>
            <a:pPr defTabSz="607896"/>
            <a:endParaRPr lang="ru-RU" sz="1633" dirty="0">
              <a:solidFill>
                <a:prstClr val="black">
                  <a:lumMod val="85000"/>
                  <a:lumOff val="15000"/>
                </a:prstClr>
              </a:solidFill>
              <a:latin typeface="Trebuchet MS" panose="020B0603020202020204" pitchFamily="34" charset="0"/>
            </a:endParaRPr>
          </a:p>
          <a:p>
            <a:pPr defTabSz="607896"/>
            <a:r>
              <a:rPr lang="ru-RU" sz="1633" b="1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Формирование функциональной грамотности</a:t>
            </a:r>
          </a:p>
          <a:p>
            <a:pPr defTabSz="607896"/>
            <a:endParaRPr lang="ru-RU" sz="1633" dirty="0">
              <a:solidFill>
                <a:prstClr val="black">
                  <a:lumMod val="85000"/>
                  <a:lumOff val="15000"/>
                </a:prstClr>
              </a:solidFill>
              <a:latin typeface="Trebuchet MS" panose="020B0603020202020204" pitchFamily="34" charset="0"/>
            </a:endParaRPr>
          </a:p>
          <a:p>
            <a:pPr defTabSz="607896"/>
            <a:r>
              <a:rPr lang="ru-RU" sz="1633" b="1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Профориентационная работа/ предпринимательство/финансовая грамотность</a:t>
            </a:r>
          </a:p>
          <a:p>
            <a:pPr defTabSz="607896"/>
            <a:endParaRPr lang="ru-RU" sz="1633" b="1" dirty="0">
              <a:solidFill>
                <a:prstClr val="black">
                  <a:lumMod val="85000"/>
                  <a:lumOff val="15000"/>
                </a:prstClr>
              </a:solidFill>
              <a:latin typeface="Trebuchet MS" panose="020B0603020202020204" pitchFamily="34" charset="0"/>
            </a:endParaRPr>
          </a:p>
          <a:p>
            <a:pPr defTabSz="607896"/>
            <a:r>
              <a:rPr lang="ru-RU" sz="1633" b="1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Развитие личности и самореализация обучающихся </a:t>
            </a:r>
          </a:p>
          <a:p>
            <a:pPr defTabSz="607896"/>
            <a:r>
              <a:rPr lang="ru-RU" sz="1633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(занятия в хоре, школьном театре, участие в спортивных мероприятиях и др.)</a:t>
            </a:r>
          </a:p>
          <a:p>
            <a:pPr defTabSz="607896"/>
            <a:endParaRPr lang="ru-RU" sz="1633" dirty="0">
              <a:solidFill>
                <a:srgbClr val="6A1F5F"/>
              </a:solidFill>
              <a:latin typeface="Trebuchet MS" panose="020B0603020202020204" pitchFamily="34" charset="0"/>
            </a:endParaRPr>
          </a:p>
          <a:p>
            <a:pPr defTabSz="607896"/>
            <a:r>
              <a:rPr lang="ru-RU" sz="1633" b="1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Комплекс воспитательных мероприятий</a:t>
            </a:r>
            <a:r>
              <a:rPr lang="ru-RU" sz="1633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, деятельность ученических сообществ, педагогическая поддержка обучающихся и обеспечение их благополучия в пространстве школе</a:t>
            </a:r>
          </a:p>
          <a:p>
            <a:pPr marL="227962" indent="-227962" defTabSz="607896">
              <a:buFont typeface="Arial" panose="020B0604020202020204" pitchFamily="34" charset="0"/>
              <a:buChar char="•"/>
            </a:pPr>
            <a:endParaRPr lang="ru-RU" sz="1542" dirty="0">
              <a:solidFill>
                <a:srgbClr val="6A1F5F"/>
              </a:solidFill>
              <a:latin typeface="Trebuchet MS" panose="020B0603020202020204" pitchFamily="34" charset="0"/>
            </a:endParaRPr>
          </a:p>
          <a:p>
            <a:pPr marL="227962" indent="-227962" defTabSz="607896">
              <a:buFont typeface="Arial" panose="020B0604020202020204" pitchFamily="34" charset="0"/>
              <a:buChar char="•"/>
            </a:pPr>
            <a:endParaRPr lang="ru-RU" sz="1542" dirty="0">
              <a:solidFill>
                <a:srgbClr val="6A1F5F"/>
              </a:solidFill>
              <a:latin typeface="Trebuchet MS" panose="020B0603020202020204" pitchFamily="34" charset="0"/>
            </a:endParaRPr>
          </a:p>
          <a:p>
            <a:pPr marL="227962" indent="-227962" defTabSz="607896">
              <a:buFont typeface="Arial" panose="020B0604020202020204" pitchFamily="34" charset="0"/>
              <a:buChar char="•"/>
            </a:pPr>
            <a:endParaRPr lang="ru-RU" sz="1542" dirty="0">
              <a:solidFill>
                <a:srgbClr val="6A1F5F"/>
              </a:solidFill>
              <a:latin typeface="Trebuchet MS" panose="020B0603020202020204" pitchFamily="34" charset="0"/>
            </a:endParaRPr>
          </a:p>
          <a:p>
            <a:pPr marL="227962" indent="-227962" defTabSz="607896">
              <a:buFont typeface="Arial" panose="020B0604020202020204" pitchFamily="34" charset="0"/>
              <a:buChar char="•"/>
            </a:pPr>
            <a:endParaRPr lang="ru-RU" sz="1542" dirty="0">
              <a:solidFill>
                <a:srgbClr val="6A1F5F"/>
              </a:solidFill>
              <a:latin typeface="Trebuchet MS" panose="020B0603020202020204" pitchFamily="34" charset="0"/>
            </a:endParaRPr>
          </a:p>
          <a:p>
            <a:pPr defTabSz="607896"/>
            <a:endParaRPr lang="ru-RU" sz="1542" dirty="0">
              <a:solidFill>
                <a:prstClr val="black"/>
              </a:solidFill>
            </a:endParaRPr>
          </a:p>
        </p:txBody>
      </p:sp>
      <p:sp>
        <p:nvSpPr>
          <p:cNvPr id="74" name="AutoShape 10"/>
          <p:cNvSpPr/>
          <p:nvPr/>
        </p:nvSpPr>
        <p:spPr>
          <a:xfrm>
            <a:off x="3318556" y="1926516"/>
            <a:ext cx="8363637" cy="30478"/>
          </a:xfrm>
          <a:prstGeom prst="rect">
            <a:avLst/>
          </a:prstGeom>
          <a:solidFill>
            <a:srgbClr val="4A7693"/>
          </a:solidFill>
        </p:spPr>
      </p:sp>
      <p:sp>
        <p:nvSpPr>
          <p:cNvPr id="20" name="AutoShape 10"/>
          <p:cNvSpPr/>
          <p:nvPr/>
        </p:nvSpPr>
        <p:spPr>
          <a:xfrm>
            <a:off x="3329644" y="3152499"/>
            <a:ext cx="8363637" cy="30478"/>
          </a:xfrm>
          <a:prstGeom prst="rect">
            <a:avLst/>
          </a:prstGeom>
          <a:solidFill>
            <a:srgbClr val="4A7693"/>
          </a:solidFill>
        </p:spPr>
      </p:sp>
      <p:sp>
        <p:nvSpPr>
          <p:cNvPr id="21" name="AutoShape 10"/>
          <p:cNvSpPr/>
          <p:nvPr/>
        </p:nvSpPr>
        <p:spPr>
          <a:xfrm>
            <a:off x="3337874" y="3705502"/>
            <a:ext cx="8363637" cy="30478"/>
          </a:xfrm>
          <a:prstGeom prst="rect">
            <a:avLst/>
          </a:prstGeom>
          <a:solidFill>
            <a:srgbClr val="4A7693"/>
          </a:solidFill>
        </p:spPr>
      </p:sp>
      <p:sp>
        <p:nvSpPr>
          <p:cNvPr id="22" name="AutoShape 10"/>
          <p:cNvSpPr/>
          <p:nvPr/>
        </p:nvSpPr>
        <p:spPr>
          <a:xfrm>
            <a:off x="3318553" y="4396757"/>
            <a:ext cx="8363637" cy="30478"/>
          </a:xfrm>
          <a:prstGeom prst="rect">
            <a:avLst/>
          </a:prstGeom>
          <a:solidFill>
            <a:srgbClr val="4A7693"/>
          </a:solidFill>
        </p:spPr>
      </p:sp>
      <p:sp>
        <p:nvSpPr>
          <p:cNvPr id="23" name="AutoShape 10"/>
          <p:cNvSpPr/>
          <p:nvPr/>
        </p:nvSpPr>
        <p:spPr>
          <a:xfrm>
            <a:off x="3293836" y="5433638"/>
            <a:ext cx="8363637" cy="30478"/>
          </a:xfrm>
          <a:prstGeom prst="rect">
            <a:avLst/>
          </a:prstGeom>
          <a:solidFill>
            <a:srgbClr val="4A7693"/>
          </a:solidFill>
        </p:spPr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0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0">
            <a:extLst>
              <a:ext uri="{FF2B5EF4-FFF2-40B4-BE49-F238E27FC236}">
                <a16:creationId xmlns:a16="http://schemas.microsoft.com/office/drawing/2014/main" xmlns="" id="{59A6B4D8-DC99-E765-3A3F-0027D8A4DFBF}"/>
              </a:ext>
            </a:extLst>
          </p:cNvPr>
          <p:cNvSpPr txBox="1"/>
          <p:nvPr/>
        </p:nvSpPr>
        <p:spPr>
          <a:xfrm>
            <a:off x="767582" y="718708"/>
            <a:ext cx="12536187" cy="117981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4628"/>
              </a:lnSpc>
              <a:defRPr/>
            </a:pPr>
            <a:endParaRPr lang="ru-RU" sz="4100" spc="82" dirty="0">
              <a:solidFill>
                <a:srgbClr val="6A1F5F"/>
              </a:solidFill>
              <a:latin typeface="Oswald"/>
            </a:endParaRPr>
          </a:p>
          <a:p>
            <a:pPr>
              <a:lnSpc>
                <a:spcPts val="4628"/>
              </a:lnSpc>
              <a:defRPr/>
            </a:pPr>
            <a:endParaRPr lang="en-US" sz="4100" spc="82" dirty="0">
              <a:solidFill>
                <a:schemeClr val="accent5">
                  <a:lumMod val="50000"/>
                </a:schemeClr>
              </a:solidFill>
              <a:latin typeface="Oswald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CC556EF6-E614-BE86-DA6B-4A41F274C93A}"/>
              </a:ext>
            </a:extLst>
          </p:cNvPr>
          <p:cNvSpPr/>
          <p:nvPr/>
        </p:nvSpPr>
        <p:spPr>
          <a:xfrm>
            <a:off x="1458836" y="1051373"/>
            <a:ext cx="11332252" cy="646323"/>
          </a:xfrm>
          <a:prstGeom prst="rect">
            <a:avLst/>
          </a:prstGeom>
        </p:spPr>
        <p:txBody>
          <a:bodyPr lIns="60952" tIns="30476" rIns="60952" bIns="30476">
            <a:spAutoFit/>
          </a:bodyPr>
          <a:lstStyle/>
          <a:p>
            <a:pPr algn="ctr">
              <a:defRPr/>
            </a:pPr>
            <a:r>
              <a:rPr lang="ru-RU" sz="3800" spc="-150" dirty="0">
                <a:solidFill>
                  <a:srgbClr val="394D89"/>
                </a:solidFill>
                <a:latin typeface="Oswald"/>
              </a:rPr>
              <a:t>ТЕМАТИКА ЗАНЯТИЙ</a:t>
            </a:r>
            <a:endParaRPr lang="ru-RU" sz="3800" spc="-150" dirty="0">
              <a:solidFill>
                <a:srgbClr val="394D8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DDCCE65-9CD3-26E9-5869-CB4A453FB580}"/>
              </a:ext>
            </a:extLst>
          </p:cNvPr>
          <p:cNvSpPr/>
          <p:nvPr/>
        </p:nvSpPr>
        <p:spPr>
          <a:xfrm>
            <a:off x="622129" y="1761350"/>
            <a:ext cx="3434671" cy="1396910"/>
          </a:xfrm>
          <a:prstGeom prst="rect">
            <a:avLst/>
          </a:prstGeom>
          <a:solidFill>
            <a:schemeClr val="bg1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58A1E57-C910-F539-7C24-7161F9A12C2B}"/>
              </a:ext>
            </a:extLst>
          </p:cNvPr>
          <p:cNvSpPr/>
          <p:nvPr/>
        </p:nvSpPr>
        <p:spPr>
          <a:xfrm>
            <a:off x="718618" y="1821835"/>
            <a:ext cx="3338183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latin typeface="Oswald" charset="-52"/>
              </a:rPr>
              <a:t>Дружба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День знаний/Россия-страна возможностей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Наша страна-Россия (СВО)</a:t>
            </a:r>
          </a:p>
          <a:p>
            <a:pPr>
              <a:defRPr/>
            </a:pPr>
            <a:r>
              <a:rPr lang="ru-RU" sz="1100" b="1" dirty="0">
                <a:latin typeface="Oswald" charset="-52"/>
              </a:rPr>
              <a:t>Развитие, самореализация 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165 лет со дня рождения К.Э. Циолковского </a:t>
            </a:r>
          </a:p>
          <a:p>
            <a:pPr>
              <a:defRPr/>
            </a:pPr>
            <a:r>
              <a:rPr lang="ru-RU" sz="1100" b="1" dirty="0">
                <a:latin typeface="Oswald" charset="-52"/>
              </a:rPr>
              <a:t>Традиционные семейные ценности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День пожилого человека</a:t>
            </a:r>
          </a:p>
        </p:txBody>
      </p:sp>
      <p:grpSp>
        <p:nvGrpSpPr>
          <p:cNvPr id="18438" name="Группа 95">
            <a:extLst>
              <a:ext uri="{FF2B5EF4-FFF2-40B4-BE49-F238E27FC236}">
                <a16:creationId xmlns:a16="http://schemas.microsoft.com/office/drawing/2014/main" xmlns="" id="{97F2775F-DBD3-42DC-37C9-408806669AA7}"/>
              </a:ext>
            </a:extLst>
          </p:cNvPr>
          <p:cNvGrpSpPr>
            <a:grpSpLocks/>
          </p:cNvGrpSpPr>
          <p:nvPr/>
        </p:nvGrpSpPr>
        <p:grpSpPr bwMode="auto">
          <a:xfrm>
            <a:off x="622129" y="3440522"/>
            <a:ext cx="3434671" cy="1396910"/>
            <a:chOff x="428065" y="1721799"/>
            <a:chExt cx="3436079" cy="1397030"/>
          </a:xfrm>
        </p:grpSpPr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063B8743-8BCD-40FE-26E7-8B961E6BB83F}"/>
                </a:ext>
              </a:extLst>
            </p:cNvPr>
            <p:cNvSpPr/>
            <p:nvPr/>
          </p:nvSpPr>
          <p:spPr>
            <a:xfrm>
              <a:off x="428065" y="1721799"/>
              <a:ext cx="3436079" cy="13970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F91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E458ED22-F01B-3EDF-1C0A-0C12A07DF384}"/>
                </a:ext>
              </a:extLst>
            </p:cNvPr>
            <p:cNvSpPr/>
            <p:nvPr/>
          </p:nvSpPr>
          <p:spPr>
            <a:xfrm>
              <a:off x="526033" y="1837018"/>
              <a:ext cx="3338111" cy="11080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100" b="1" dirty="0">
                  <a:latin typeface="Oswald" charset="-52"/>
                </a:rPr>
                <a:t>Социальное служение</a:t>
              </a:r>
            </a:p>
            <a:p>
              <a:pPr marL="273052" indent="-171451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latin typeface="Oswald" charset="-52"/>
                </a:rPr>
                <a:t>День добровольца</a:t>
              </a:r>
            </a:p>
            <a:p>
              <a:pPr marL="273052" indent="-171451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latin typeface="Oswald" charset="-52"/>
                </a:rPr>
                <a:t>День Героев Отечества</a:t>
              </a:r>
            </a:p>
            <a:p>
              <a:pPr marL="273052" indent="-171451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latin typeface="Oswald" charset="-52"/>
                </a:rPr>
                <a:t>День Конституции</a:t>
              </a:r>
            </a:p>
            <a:p>
              <a:pPr>
                <a:defRPr/>
              </a:pPr>
              <a:r>
                <a:rPr lang="ru-RU" sz="1100" b="1" dirty="0">
                  <a:latin typeface="Oswald" charset="-52"/>
                </a:rPr>
                <a:t>Приоритет духовного над материальным</a:t>
              </a:r>
            </a:p>
            <a:p>
              <a:pPr marL="273052" indent="-171451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latin typeface="Oswald" charset="-52"/>
                </a:rPr>
                <a:t>Рождество</a:t>
              </a:r>
            </a:p>
          </p:txBody>
        </p:sp>
      </p:grp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4BC3D0A2-56E6-9954-7DFD-B9CA85EC6072}"/>
              </a:ext>
            </a:extLst>
          </p:cNvPr>
          <p:cNvSpPr/>
          <p:nvPr/>
        </p:nvSpPr>
        <p:spPr>
          <a:xfrm>
            <a:off x="622129" y="5175858"/>
            <a:ext cx="3434671" cy="1396910"/>
          </a:xfrm>
          <a:prstGeom prst="rect">
            <a:avLst/>
          </a:prstGeom>
          <a:solidFill>
            <a:schemeClr val="bg1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EE183B92-3651-D191-6850-E12A06B99C67}"/>
              </a:ext>
            </a:extLst>
          </p:cNvPr>
          <p:cNvSpPr/>
          <p:nvPr/>
        </p:nvSpPr>
        <p:spPr>
          <a:xfrm>
            <a:off x="718618" y="5184499"/>
            <a:ext cx="3338183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latin typeface="Oswald" charset="-52"/>
              </a:rPr>
              <a:t>Жизнь, достоинство, права и свободы человека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Oswald" charset="-52"/>
              </a:rPr>
              <a:t>Международный женский день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Oswald" charset="-52"/>
              </a:rPr>
              <a:t>110 лет советского писателя и поэта, автора слов гимнов РФ и СССР С.В. Михалкова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Oswald" charset="-52"/>
              </a:rPr>
              <a:t>День воссоединения Крыма с Россией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Oswald" charset="-52"/>
              </a:rPr>
              <a:t>Всемирный день театра 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endParaRPr lang="ru-RU" sz="1000" dirty="0">
              <a:latin typeface="Oswald" charset="-52"/>
            </a:endParaRPr>
          </a:p>
        </p:txBody>
      </p:sp>
      <p:grpSp>
        <p:nvGrpSpPr>
          <p:cNvPr id="18441" name="Группа 101">
            <a:extLst>
              <a:ext uri="{FF2B5EF4-FFF2-40B4-BE49-F238E27FC236}">
                <a16:creationId xmlns:a16="http://schemas.microsoft.com/office/drawing/2014/main" xmlns="" id="{D3B36100-5F3E-E1BD-3BE5-70F78D044BBC}"/>
              </a:ext>
            </a:extLst>
          </p:cNvPr>
          <p:cNvGrpSpPr>
            <a:grpSpLocks/>
          </p:cNvGrpSpPr>
          <p:nvPr/>
        </p:nvGrpSpPr>
        <p:grpSpPr bwMode="auto">
          <a:xfrm>
            <a:off x="4611243" y="1751269"/>
            <a:ext cx="3446192" cy="1396910"/>
            <a:chOff x="428065" y="1721799"/>
            <a:chExt cx="3446521" cy="1397030"/>
          </a:xfrm>
        </p:grpSpPr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F767EFAC-D756-CB3C-9CA7-89FC5EBCEF43}"/>
                </a:ext>
              </a:extLst>
            </p:cNvPr>
            <p:cNvSpPr/>
            <p:nvPr/>
          </p:nvSpPr>
          <p:spPr>
            <a:xfrm>
              <a:off x="428065" y="1721799"/>
              <a:ext cx="3436439" cy="13970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F91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1E5205B4-D2F5-E541-C5AF-726485C2E323}"/>
                </a:ext>
              </a:extLst>
            </p:cNvPr>
            <p:cNvSpPr/>
            <p:nvPr/>
          </p:nvSpPr>
          <p:spPr>
            <a:xfrm>
              <a:off x="536084" y="1852861"/>
              <a:ext cx="3338502" cy="11080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100" b="1" dirty="0">
                  <a:latin typeface="Oswald" charset="-52"/>
                </a:rPr>
                <a:t>Развитие, самореализация </a:t>
              </a:r>
            </a:p>
            <a:p>
              <a:pPr marL="273052" indent="-171451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latin typeface="Oswald" charset="-52"/>
                </a:rPr>
                <a:t>День музыки</a:t>
              </a:r>
            </a:p>
            <a:p>
              <a:pPr>
                <a:defRPr/>
              </a:pPr>
              <a:r>
                <a:rPr lang="ru-RU" sz="1100" b="1" dirty="0">
                  <a:latin typeface="Oswald" charset="-52"/>
                </a:rPr>
                <a:t>Традиционные семейные ценности</a:t>
              </a:r>
            </a:p>
            <a:p>
              <a:pPr marL="273052" indent="-171451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latin typeface="Oswald" charset="-52"/>
                </a:rPr>
                <a:t>День учителя</a:t>
              </a:r>
            </a:p>
            <a:p>
              <a:pPr marL="273052" indent="-171451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latin typeface="Oswald" charset="-52"/>
                </a:rPr>
                <a:t>День отца</a:t>
              </a:r>
            </a:p>
            <a:p>
              <a:pPr marL="273052" indent="-171451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latin typeface="Oswald" charset="-52"/>
                </a:rPr>
                <a:t>Региональная тематика/каникулы</a:t>
              </a:r>
            </a:p>
          </p:txBody>
        </p:sp>
      </p:grp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4A361FE4-B923-BB6C-BB2A-AC715FEC4D68}"/>
              </a:ext>
            </a:extLst>
          </p:cNvPr>
          <p:cNvSpPr/>
          <p:nvPr/>
        </p:nvSpPr>
        <p:spPr>
          <a:xfrm>
            <a:off x="4611244" y="3430441"/>
            <a:ext cx="3436111" cy="1396910"/>
          </a:xfrm>
          <a:prstGeom prst="rect">
            <a:avLst/>
          </a:prstGeom>
          <a:solidFill>
            <a:schemeClr val="bg1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EBC0EC9F-8310-2644-EE59-936BE5862508}"/>
              </a:ext>
            </a:extLst>
          </p:cNvPr>
          <p:cNvSpPr/>
          <p:nvPr/>
        </p:nvSpPr>
        <p:spPr>
          <a:xfrm>
            <a:off x="4709172" y="3444842"/>
            <a:ext cx="3338183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latin typeface="Oswald" charset="-52"/>
              </a:rPr>
              <a:t>Мечты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Oswald" charset="-52"/>
              </a:rPr>
              <a:t>Тема нового года. Семейные праздник и мечты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Oswald" charset="-52"/>
              </a:rPr>
              <a:t>Ответственность 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Oswald" charset="-52"/>
              </a:rPr>
              <a:t>Цифровая безопасность и гигиена школьников</a:t>
            </a:r>
          </a:p>
          <a:p>
            <a:pPr>
              <a:defRPr/>
            </a:pPr>
            <a:r>
              <a:rPr lang="ru-RU" sz="1100" b="1" dirty="0">
                <a:latin typeface="Oswald" charset="-52"/>
              </a:rPr>
              <a:t>Милосердие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Oswald" charset="-52"/>
              </a:rPr>
              <a:t>День снятия блокады Ленинграда </a:t>
            </a:r>
          </a:p>
          <a:p>
            <a:pPr>
              <a:defRPr/>
            </a:pPr>
            <a:r>
              <a:rPr lang="ru-RU" sz="1100" b="1" dirty="0">
                <a:latin typeface="Oswald" charset="-52"/>
              </a:rPr>
              <a:t>Самореализация</a:t>
            </a:r>
            <a:r>
              <a:rPr lang="ru-RU" sz="1000" b="1" dirty="0">
                <a:latin typeface="Oswald" charset="-52"/>
              </a:rPr>
              <a:t> 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Oswald" charset="-52"/>
              </a:rPr>
              <a:t>160 лет со дня рождения К.С. Станиславского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33252FD0-127A-A7D3-FD15-2992D4FEB845}"/>
              </a:ext>
            </a:extLst>
          </p:cNvPr>
          <p:cNvSpPr/>
          <p:nvPr/>
        </p:nvSpPr>
        <p:spPr>
          <a:xfrm>
            <a:off x="8575877" y="1751269"/>
            <a:ext cx="3434670" cy="1396910"/>
          </a:xfrm>
          <a:prstGeom prst="rect">
            <a:avLst/>
          </a:prstGeom>
          <a:solidFill>
            <a:schemeClr val="bg1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534478BB-23D5-B55E-6144-7FF6AC08A89B}"/>
              </a:ext>
            </a:extLst>
          </p:cNvPr>
          <p:cNvSpPr/>
          <p:nvPr/>
        </p:nvSpPr>
        <p:spPr>
          <a:xfrm>
            <a:off x="8717008" y="1869358"/>
            <a:ext cx="3338183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latin typeface="Oswald" charset="-52"/>
              </a:rPr>
              <a:t>Историческая память и преемственность поколений 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День народного единства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Мы разные, мы вместе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День матери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Символы России (Гимн, Герб)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8E7AF05F-A45B-9072-9834-150A1E78B9C9}"/>
              </a:ext>
            </a:extLst>
          </p:cNvPr>
          <p:cNvSpPr/>
          <p:nvPr/>
        </p:nvSpPr>
        <p:spPr>
          <a:xfrm>
            <a:off x="8575877" y="5167218"/>
            <a:ext cx="3434670" cy="1396910"/>
          </a:xfrm>
          <a:prstGeom prst="rect">
            <a:avLst/>
          </a:prstGeom>
          <a:solidFill>
            <a:schemeClr val="bg1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xmlns="" id="{F12FD888-6E16-BEDB-B47E-3A3552090D2B}"/>
              </a:ext>
            </a:extLst>
          </p:cNvPr>
          <p:cNvSpPr/>
          <p:nvPr/>
        </p:nvSpPr>
        <p:spPr>
          <a:xfrm>
            <a:off x="8717008" y="5344352"/>
            <a:ext cx="3338183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latin typeface="Oswald" charset="-52"/>
              </a:rPr>
              <a:t>Патриотизм, любовь к Родине 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День Победы. Бессмертный полк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День детских общественных организаций</a:t>
            </a:r>
          </a:p>
          <a:p>
            <a:pPr>
              <a:defRPr/>
            </a:pPr>
            <a:r>
              <a:rPr lang="ru-RU" sz="1100" b="1" dirty="0">
                <a:latin typeface="Oswald" charset="-52"/>
              </a:rPr>
              <a:t>Развитие, самореализация 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День славянской письменности и культуры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17000A44-1961-2F2B-9396-25DF9551461B}"/>
              </a:ext>
            </a:extLst>
          </p:cNvPr>
          <p:cNvSpPr/>
          <p:nvPr/>
        </p:nvSpPr>
        <p:spPr>
          <a:xfrm>
            <a:off x="8575877" y="3430441"/>
            <a:ext cx="3434670" cy="1396910"/>
          </a:xfrm>
          <a:prstGeom prst="rect">
            <a:avLst/>
          </a:prstGeom>
          <a:solidFill>
            <a:schemeClr val="bg1"/>
          </a:solidFill>
          <a:ln>
            <a:solidFill>
              <a:srgbClr val="CF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7C1B38D0-FC27-338D-6726-119B36701A72}"/>
              </a:ext>
            </a:extLst>
          </p:cNvPr>
          <p:cNvSpPr/>
          <p:nvPr/>
        </p:nvSpPr>
        <p:spPr>
          <a:xfrm>
            <a:off x="8745810" y="3486606"/>
            <a:ext cx="3338183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latin typeface="Oswald" charset="-52"/>
              </a:rPr>
              <a:t>Самореализация, развитие  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День российской науки </a:t>
            </a:r>
          </a:p>
          <a:p>
            <a:pPr>
              <a:defRPr/>
            </a:pPr>
            <a:r>
              <a:rPr lang="ru-RU" sz="1100" b="1" dirty="0">
                <a:latin typeface="Oswald" charset="-52"/>
              </a:rPr>
              <a:t>Патриотизм, любовь к Родине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Россия и мир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День защитника Отечества (День армии)</a:t>
            </a:r>
          </a:p>
          <a:p>
            <a:pPr>
              <a:defRPr/>
            </a:pPr>
            <a:r>
              <a:rPr lang="ru-RU" sz="1100" b="1" dirty="0">
                <a:latin typeface="Oswald" charset="-52"/>
              </a:rPr>
              <a:t>Милосердие</a:t>
            </a:r>
          </a:p>
          <a:p>
            <a:pPr marL="273052" indent="-171451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Oswald" charset="-52"/>
              </a:rPr>
              <a:t>Забота о каждом </a:t>
            </a:r>
          </a:p>
        </p:txBody>
      </p:sp>
      <p:grpSp>
        <p:nvGrpSpPr>
          <p:cNvPr id="18450" name="Группа 107">
            <a:extLst>
              <a:ext uri="{FF2B5EF4-FFF2-40B4-BE49-F238E27FC236}">
                <a16:creationId xmlns:a16="http://schemas.microsoft.com/office/drawing/2014/main" xmlns="" id="{C1A1E627-EB7F-4E9A-BE9F-D743DE1CDF24}"/>
              </a:ext>
            </a:extLst>
          </p:cNvPr>
          <p:cNvGrpSpPr>
            <a:grpSpLocks/>
          </p:cNvGrpSpPr>
          <p:nvPr/>
        </p:nvGrpSpPr>
        <p:grpSpPr bwMode="auto">
          <a:xfrm>
            <a:off x="4611244" y="5167218"/>
            <a:ext cx="3436111" cy="1396910"/>
            <a:chOff x="428065" y="1721799"/>
            <a:chExt cx="3436079" cy="1397030"/>
          </a:xfrm>
        </p:grpSpPr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xmlns="" id="{91714D6B-5D0B-6C68-F7BC-EF8E7980ABD2}"/>
                </a:ext>
              </a:extLst>
            </p:cNvPr>
            <p:cNvSpPr/>
            <p:nvPr/>
          </p:nvSpPr>
          <p:spPr>
            <a:xfrm>
              <a:off x="428065" y="1721799"/>
              <a:ext cx="3436079" cy="13970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F91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xmlns="" id="{284AC1DE-E42F-F88F-378D-AFF3A2A544A3}"/>
                </a:ext>
              </a:extLst>
            </p:cNvPr>
            <p:cNvSpPr/>
            <p:nvPr/>
          </p:nvSpPr>
          <p:spPr>
            <a:xfrm>
              <a:off x="525992" y="1783730"/>
              <a:ext cx="3338152" cy="12773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100" b="1" dirty="0">
                  <a:latin typeface="Oswald" charset="-52"/>
                </a:rPr>
                <a:t>Развитие, самореализация</a:t>
              </a:r>
            </a:p>
            <a:p>
              <a:pPr marL="273052" indent="-171451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latin typeface="Oswald" charset="-52"/>
                </a:rPr>
                <a:t>День космонавтики. Мы - первые</a:t>
              </a:r>
            </a:p>
            <a:p>
              <a:pPr>
                <a:defRPr/>
              </a:pPr>
              <a:r>
                <a:rPr lang="ru-RU" sz="1100" b="1" dirty="0">
                  <a:latin typeface="Oswald" charset="-52"/>
                </a:rPr>
                <a:t>Созидательный труд </a:t>
              </a:r>
            </a:p>
            <a:p>
              <a:pPr marL="273052" indent="-171451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latin typeface="Oswald" charset="-52"/>
                </a:rPr>
                <a:t>Память о геноциде советского народа нацистами и их пособниками</a:t>
              </a:r>
            </a:p>
            <a:p>
              <a:pPr marL="273052" indent="-171451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latin typeface="Oswald" charset="-52"/>
                </a:rPr>
                <a:t>День Земли (Экология)</a:t>
              </a:r>
            </a:p>
            <a:p>
              <a:pPr marL="273052" indent="-171451">
                <a:buFont typeface="Arial" panose="020B0604020202020204" pitchFamily="34" charset="0"/>
                <a:buChar char="•"/>
                <a:defRPr/>
              </a:pPr>
              <a:r>
                <a:rPr lang="ru-RU" sz="1100" dirty="0">
                  <a:latin typeface="Oswald" charset="-52"/>
                </a:rPr>
                <a:t>День труда </a:t>
              </a:r>
            </a:p>
          </p:txBody>
        </p:sp>
      </p:grpSp>
      <p:sp>
        <p:nvSpPr>
          <p:cNvPr id="9" name="Прямоугольник с двумя усеченными противолежащими углами 8">
            <a:extLst>
              <a:ext uri="{FF2B5EF4-FFF2-40B4-BE49-F238E27FC236}">
                <a16:creationId xmlns:a16="http://schemas.microsoft.com/office/drawing/2014/main" xmlns="" id="{BBC1A5B3-80BA-95D2-084C-49973C0AD78B}"/>
              </a:ext>
            </a:extLst>
          </p:cNvPr>
          <p:cNvSpPr/>
          <p:nvPr/>
        </p:nvSpPr>
        <p:spPr>
          <a:xfrm rot="5400000">
            <a:off x="-342026" y="2364037"/>
            <a:ext cx="1648929" cy="328346"/>
          </a:xfrm>
          <a:prstGeom prst="snip2DiagRect">
            <a:avLst/>
          </a:prstGeom>
          <a:solidFill>
            <a:srgbClr val="556EB3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26" name="Прямоугольник с двумя усеченными противолежащими углами 125">
            <a:extLst>
              <a:ext uri="{FF2B5EF4-FFF2-40B4-BE49-F238E27FC236}">
                <a16:creationId xmlns:a16="http://schemas.microsoft.com/office/drawing/2014/main" xmlns="" id="{7739F3DD-853C-C61F-275E-779656516D17}"/>
              </a:ext>
            </a:extLst>
          </p:cNvPr>
          <p:cNvSpPr/>
          <p:nvPr/>
        </p:nvSpPr>
        <p:spPr>
          <a:xfrm rot="5400000">
            <a:off x="3667250" y="2364037"/>
            <a:ext cx="1648929" cy="328346"/>
          </a:xfrm>
          <a:prstGeom prst="snip2DiagRect">
            <a:avLst/>
          </a:prstGeom>
          <a:solidFill>
            <a:srgbClr val="CF91A0"/>
          </a:solidFill>
          <a:ln>
            <a:solidFill>
              <a:srgbClr val="CF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27" name="Прямоугольник с двумя усеченными противолежащими углами 126">
            <a:extLst>
              <a:ext uri="{FF2B5EF4-FFF2-40B4-BE49-F238E27FC236}">
                <a16:creationId xmlns:a16="http://schemas.microsoft.com/office/drawing/2014/main" xmlns="" id="{6884A62D-4A5F-845F-2581-73FFA4422E76}"/>
              </a:ext>
            </a:extLst>
          </p:cNvPr>
          <p:cNvSpPr/>
          <p:nvPr/>
        </p:nvSpPr>
        <p:spPr>
          <a:xfrm rot="5400000">
            <a:off x="7679406" y="2353956"/>
            <a:ext cx="1648930" cy="328346"/>
          </a:xfrm>
          <a:prstGeom prst="snip2DiagRect">
            <a:avLst/>
          </a:prstGeom>
          <a:solidFill>
            <a:srgbClr val="556EB3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28" name="Прямоугольник с двумя усеченными противолежащими углами 127">
            <a:extLst>
              <a:ext uri="{FF2B5EF4-FFF2-40B4-BE49-F238E27FC236}">
                <a16:creationId xmlns:a16="http://schemas.microsoft.com/office/drawing/2014/main" xmlns="" id="{81E9E89B-CBE5-7EA1-E3DF-3BE39E913B12}"/>
              </a:ext>
            </a:extLst>
          </p:cNvPr>
          <p:cNvSpPr/>
          <p:nvPr/>
        </p:nvSpPr>
        <p:spPr>
          <a:xfrm rot="5400000">
            <a:off x="-336985" y="4065531"/>
            <a:ext cx="1648929" cy="329786"/>
          </a:xfrm>
          <a:prstGeom prst="snip2DiagRect">
            <a:avLst/>
          </a:prstGeom>
          <a:solidFill>
            <a:srgbClr val="CF91A0"/>
          </a:solidFill>
          <a:ln>
            <a:solidFill>
              <a:srgbClr val="CF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29" name="Прямоугольник с двумя усеченными противолежащими углами 128">
            <a:extLst>
              <a:ext uri="{FF2B5EF4-FFF2-40B4-BE49-F238E27FC236}">
                <a16:creationId xmlns:a16="http://schemas.microsoft.com/office/drawing/2014/main" xmlns="" id="{10CDA795-0569-1C4A-9B1B-FE66EDECB7B2}"/>
              </a:ext>
            </a:extLst>
          </p:cNvPr>
          <p:cNvSpPr/>
          <p:nvPr/>
        </p:nvSpPr>
        <p:spPr>
          <a:xfrm rot="5400000">
            <a:off x="-354267" y="5777826"/>
            <a:ext cx="1650370" cy="328346"/>
          </a:xfrm>
          <a:prstGeom prst="snip2DiagRect">
            <a:avLst/>
          </a:prstGeom>
          <a:solidFill>
            <a:srgbClr val="556EB3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30" name="Прямоугольник с двумя усеченными противолежащими углами 129">
            <a:extLst>
              <a:ext uri="{FF2B5EF4-FFF2-40B4-BE49-F238E27FC236}">
                <a16:creationId xmlns:a16="http://schemas.microsoft.com/office/drawing/2014/main" xmlns="" id="{3C377D3D-4B5E-3E63-AA70-AA8568CB678A}"/>
              </a:ext>
            </a:extLst>
          </p:cNvPr>
          <p:cNvSpPr/>
          <p:nvPr/>
        </p:nvSpPr>
        <p:spPr>
          <a:xfrm rot="5400000">
            <a:off x="3677330" y="4060491"/>
            <a:ext cx="1648929" cy="328346"/>
          </a:xfrm>
          <a:prstGeom prst="snip2DiagRect">
            <a:avLst/>
          </a:prstGeom>
          <a:solidFill>
            <a:srgbClr val="556EB3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31" name="Прямоугольник с двумя усеченными противолежащими углами 130">
            <a:extLst>
              <a:ext uri="{FF2B5EF4-FFF2-40B4-BE49-F238E27FC236}">
                <a16:creationId xmlns:a16="http://schemas.microsoft.com/office/drawing/2014/main" xmlns="" id="{4FA6E6FB-8998-39EA-4F38-5F91EBBDF3E5}"/>
              </a:ext>
            </a:extLst>
          </p:cNvPr>
          <p:cNvSpPr/>
          <p:nvPr/>
        </p:nvSpPr>
        <p:spPr>
          <a:xfrm rot="5400000">
            <a:off x="3660049" y="5772785"/>
            <a:ext cx="1648930" cy="328346"/>
          </a:xfrm>
          <a:prstGeom prst="snip2DiagRect">
            <a:avLst/>
          </a:prstGeom>
          <a:solidFill>
            <a:srgbClr val="CF91A0"/>
          </a:solidFill>
          <a:ln>
            <a:solidFill>
              <a:srgbClr val="CF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32" name="Прямоугольник с двумя усеченными противолежащими углами 131">
            <a:extLst>
              <a:ext uri="{FF2B5EF4-FFF2-40B4-BE49-F238E27FC236}">
                <a16:creationId xmlns:a16="http://schemas.microsoft.com/office/drawing/2014/main" xmlns="" id="{D6F79067-BC30-EEEF-DFA9-4BAE43561878}"/>
              </a:ext>
            </a:extLst>
          </p:cNvPr>
          <p:cNvSpPr/>
          <p:nvPr/>
        </p:nvSpPr>
        <p:spPr>
          <a:xfrm rot="5400000">
            <a:off x="7673646" y="4060491"/>
            <a:ext cx="1648929" cy="328346"/>
          </a:xfrm>
          <a:prstGeom prst="snip2DiagRect">
            <a:avLst/>
          </a:prstGeom>
          <a:solidFill>
            <a:srgbClr val="CF91A0"/>
          </a:solidFill>
          <a:ln>
            <a:solidFill>
              <a:srgbClr val="CF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33" name="Прямоугольник с двумя усеченными противолежащими углами 132">
            <a:extLst>
              <a:ext uri="{FF2B5EF4-FFF2-40B4-BE49-F238E27FC236}">
                <a16:creationId xmlns:a16="http://schemas.microsoft.com/office/drawing/2014/main" xmlns="" id="{4C4B55F8-6BD9-E6E6-16C4-E495B65C2B28}"/>
              </a:ext>
            </a:extLst>
          </p:cNvPr>
          <p:cNvSpPr/>
          <p:nvPr/>
        </p:nvSpPr>
        <p:spPr>
          <a:xfrm rot="5400000">
            <a:off x="7656364" y="5772785"/>
            <a:ext cx="1648930" cy="328346"/>
          </a:xfrm>
          <a:prstGeom prst="snip2DiagRect">
            <a:avLst/>
          </a:prstGeom>
          <a:solidFill>
            <a:srgbClr val="556EB3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5C09D1-172C-4635-B828-04B90B682515}"/>
              </a:ext>
            </a:extLst>
          </p:cNvPr>
          <p:cNvSpPr txBox="1"/>
          <p:nvPr/>
        </p:nvSpPr>
        <p:spPr>
          <a:xfrm rot="16200000">
            <a:off x="-136810" y="2295836"/>
            <a:ext cx="12154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СЕНТЯБРЬ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4327259-63BE-1D7D-0E1E-74E84F1B8DA6}"/>
              </a:ext>
            </a:extLst>
          </p:cNvPr>
          <p:cNvSpPr txBox="1"/>
          <p:nvPr/>
        </p:nvSpPr>
        <p:spPr>
          <a:xfrm rot="16200000">
            <a:off x="3907028" y="2216629"/>
            <a:ext cx="12154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ОКТЯБРЬ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EF0E0F19-CB68-2CC6-C29B-EFBF89AA35FF}"/>
              </a:ext>
            </a:extLst>
          </p:cNvPr>
          <p:cNvSpPr txBox="1"/>
          <p:nvPr/>
        </p:nvSpPr>
        <p:spPr>
          <a:xfrm rot="16200000">
            <a:off x="7896143" y="2219509"/>
            <a:ext cx="12154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НОЯБРЬ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2ABB22BE-F93E-65A9-52E1-85C8AD550997}"/>
              </a:ext>
            </a:extLst>
          </p:cNvPr>
          <p:cNvSpPr txBox="1"/>
          <p:nvPr/>
        </p:nvSpPr>
        <p:spPr>
          <a:xfrm rot="16200000">
            <a:off x="-112329" y="3911643"/>
            <a:ext cx="12154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ДЕКАБРЬ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0A9CECC2-0DC2-9DA4-AB90-6D3FD6F90E9B}"/>
              </a:ext>
            </a:extLst>
          </p:cNvPr>
          <p:cNvSpPr txBox="1"/>
          <p:nvPr/>
        </p:nvSpPr>
        <p:spPr>
          <a:xfrm rot="16200000">
            <a:off x="3907028" y="3878520"/>
            <a:ext cx="12154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ЯНВАРЬ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69970571-1261-7411-75C6-727FA75918E9}"/>
              </a:ext>
            </a:extLst>
          </p:cNvPr>
          <p:cNvSpPr txBox="1"/>
          <p:nvPr/>
        </p:nvSpPr>
        <p:spPr>
          <a:xfrm rot="16200000">
            <a:off x="7885342" y="3903002"/>
            <a:ext cx="12154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ФЕВРАЛЬ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A0EA76BC-B755-4B5D-D25E-0AC919DFCCBC}"/>
              </a:ext>
            </a:extLst>
          </p:cNvPr>
          <p:cNvSpPr txBox="1"/>
          <p:nvPr/>
        </p:nvSpPr>
        <p:spPr>
          <a:xfrm rot="16200000">
            <a:off x="-133210" y="5482087"/>
            <a:ext cx="121689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МАРТ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42EA6F37-41B4-CD3A-E813-FA0677367663}"/>
              </a:ext>
            </a:extLst>
          </p:cNvPr>
          <p:cNvSpPr txBox="1"/>
          <p:nvPr/>
        </p:nvSpPr>
        <p:spPr>
          <a:xfrm rot="16200000">
            <a:off x="3886147" y="5571374"/>
            <a:ext cx="121689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АПРЕЛЬ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D4E73344-5F86-CCF0-7522-DBA7285F2189}"/>
              </a:ext>
            </a:extLst>
          </p:cNvPr>
          <p:cNvSpPr txBox="1"/>
          <p:nvPr/>
        </p:nvSpPr>
        <p:spPr>
          <a:xfrm rot="16200000">
            <a:off x="7885342" y="5394960"/>
            <a:ext cx="121545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МАЙ</a:t>
            </a:r>
          </a:p>
        </p:txBody>
      </p:sp>
      <p:sp>
        <p:nvSpPr>
          <p:cNvPr id="18469" name="Номер слайда 2">
            <a:extLst>
              <a:ext uri="{FF2B5EF4-FFF2-40B4-BE49-F238E27FC236}">
                <a16:creationId xmlns:a16="http://schemas.microsoft.com/office/drawing/2014/main" xmlns="" id="{59338222-E845-45D3-8862-807210F7E9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8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004" indent="-259232">
              <a:defRPr sz="108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930" indent="-207386">
              <a:defRPr sz="108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1701" indent="-207386">
              <a:defRPr sz="108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473" indent="-207386">
              <a:defRPr sz="108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45" indent="-207386" defTabSz="528547" eaLnBrk="0" fontAlgn="base" hangingPunct="0">
              <a:spcBef>
                <a:spcPct val="0"/>
              </a:spcBef>
              <a:spcAft>
                <a:spcPct val="0"/>
              </a:spcAft>
              <a:defRPr sz="108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6017" indent="-207386" defTabSz="528547" eaLnBrk="0" fontAlgn="base" hangingPunct="0">
              <a:spcBef>
                <a:spcPct val="0"/>
              </a:spcBef>
              <a:spcAft>
                <a:spcPct val="0"/>
              </a:spcAft>
              <a:defRPr sz="108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10789" indent="-207386" defTabSz="528547" eaLnBrk="0" fontAlgn="base" hangingPunct="0">
              <a:spcBef>
                <a:spcPct val="0"/>
              </a:spcBef>
              <a:spcAft>
                <a:spcPct val="0"/>
              </a:spcAft>
              <a:defRPr sz="108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5561" indent="-207386" defTabSz="528547" eaLnBrk="0" fontAlgn="base" hangingPunct="0">
              <a:spcBef>
                <a:spcPct val="0"/>
              </a:spcBef>
              <a:spcAft>
                <a:spcPct val="0"/>
              </a:spcAft>
              <a:defRPr sz="108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093669-98E9-4810-B908-8B5F39AC05EA}" type="slidenum">
              <a:rPr lang="ru-RU" altLang="ru-RU" sz="635">
                <a:solidFill>
                  <a:srgbClr val="898989"/>
                </a:solidFill>
                <a:latin typeface="Montserrat" panose="00000500000000000000" pitchFamily="2" charset="0"/>
              </a:rPr>
              <a:pPr/>
              <a:t>4</a:t>
            </a:fld>
            <a:endParaRPr lang="ru-RU" altLang="ru-RU" sz="635">
              <a:solidFill>
                <a:srgbClr val="898989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AutoShape 17">
            <a:extLst>
              <a:ext uri="{FF2B5EF4-FFF2-40B4-BE49-F238E27FC236}">
                <a16:creationId xmlns:a16="http://schemas.microsoft.com/office/drawing/2014/main" xmlns="" id="{03AFE88D-8B0F-BF60-279D-7BF5ADAABD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3695" y="-1545870"/>
            <a:ext cx="12961" cy="3764456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800"/>
          </a:p>
        </p:txBody>
      </p:sp>
      <p:sp>
        <p:nvSpPr>
          <p:cNvPr id="50" name="TextBox 30">
            <a:extLst>
              <a:ext uri="{FF2B5EF4-FFF2-40B4-BE49-F238E27FC236}">
                <a16:creationId xmlns:a16="http://schemas.microsoft.com/office/drawing/2014/main" xmlns="" id="{6F016DBA-63AB-2ABD-CC6C-7CD189556762}"/>
              </a:ext>
            </a:extLst>
          </p:cNvPr>
          <p:cNvSpPr txBox="1"/>
          <p:nvPr/>
        </p:nvSpPr>
        <p:spPr>
          <a:xfrm>
            <a:off x="2013527" y="442206"/>
            <a:ext cx="7906328" cy="58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4629"/>
              </a:lnSpc>
              <a:defRPr/>
            </a:pPr>
            <a:r>
              <a:rPr lang="en-US" sz="4133" spc="82" dirty="0">
                <a:solidFill>
                  <a:srgbClr val="6A1F5F"/>
                </a:solidFill>
                <a:latin typeface="Oswald"/>
              </a:rPr>
              <a:t>РАЗГОВОР</a:t>
            </a:r>
            <a:r>
              <a:rPr lang="ru-RU" sz="4133" spc="82" dirty="0">
                <a:solidFill>
                  <a:srgbClr val="6A1F5F"/>
                </a:solidFill>
                <a:latin typeface="Oswald"/>
              </a:rPr>
              <a:t>Ы</a:t>
            </a:r>
            <a:r>
              <a:rPr lang="en-US" sz="4133" spc="82" dirty="0">
                <a:solidFill>
                  <a:srgbClr val="6A1F5F"/>
                </a:solidFill>
                <a:latin typeface="Oswald"/>
              </a:rPr>
              <a:t> О ВАЖНОМ</a:t>
            </a:r>
            <a:r>
              <a:rPr lang="en-US" sz="4133" spc="82" dirty="0">
                <a:solidFill>
                  <a:srgbClr val="4A7693"/>
                </a:solidFill>
                <a:latin typeface="Oswald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88557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A97C26A-DABC-851B-5D52-E75437610DA5}"/>
              </a:ext>
            </a:extLst>
          </p:cNvPr>
          <p:cNvSpPr/>
          <p:nvPr/>
        </p:nvSpPr>
        <p:spPr>
          <a:xfrm>
            <a:off x="11142158" y="249231"/>
            <a:ext cx="691254" cy="967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xmlns="" id="{B20D98E2-3BE7-1711-F371-703FBAE9223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1639717" y="6348831"/>
            <a:ext cx="404672" cy="432034"/>
            <a:chOff x="0" y="0"/>
            <a:chExt cx="808793" cy="861280"/>
          </a:xfrm>
        </p:grpSpPr>
        <p:pic>
          <p:nvPicPr>
            <p:cNvPr id="17436" name="Picture 13">
              <a:extLst>
                <a:ext uri="{FF2B5EF4-FFF2-40B4-BE49-F238E27FC236}">
                  <a16:creationId xmlns:a16="http://schemas.microsoft.com/office/drawing/2014/main" xmlns="" id="{131EDEEB-B1EB-C415-00C0-2DFF79676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610" t="39459" r="16458" b="39883"/>
            <a:stretch>
              <a:fillRect/>
            </a:stretch>
          </p:blipFill>
          <p:spPr bwMode="auto">
            <a:xfrm>
              <a:off x="0" y="0"/>
              <a:ext cx="808793" cy="24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7" name="Picture 14">
              <a:extLst>
                <a:ext uri="{FF2B5EF4-FFF2-40B4-BE49-F238E27FC236}">
                  <a16:creationId xmlns:a16="http://schemas.microsoft.com/office/drawing/2014/main" xmlns="" id="{64F784B2-6B5A-C786-8281-E481AA49A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610" t="39459" r="16458" b="39883"/>
            <a:stretch>
              <a:fillRect/>
            </a:stretch>
          </p:blipFill>
          <p:spPr bwMode="auto">
            <a:xfrm>
              <a:off x="0" y="306377"/>
              <a:ext cx="808793" cy="24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8" name="Picture 15">
              <a:extLst>
                <a:ext uri="{FF2B5EF4-FFF2-40B4-BE49-F238E27FC236}">
                  <a16:creationId xmlns:a16="http://schemas.microsoft.com/office/drawing/2014/main" xmlns="" id="{E4358041-BC34-110E-2E69-5B4D7DF7E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610" t="39459" r="16458" b="39883"/>
            <a:stretch>
              <a:fillRect/>
            </a:stretch>
          </p:blipFill>
          <p:spPr bwMode="auto">
            <a:xfrm>
              <a:off x="0" y="615346"/>
              <a:ext cx="808793" cy="24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6" name="AutoShape 16">
            <a:extLst>
              <a:ext uri="{FF2B5EF4-FFF2-40B4-BE49-F238E27FC236}">
                <a16:creationId xmlns:a16="http://schemas.microsoft.com/office/drawing/2014/main" xmlns="" id="{AD761433-1928-FA43-5D2A-9309EC2A27C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78317" y="3156100"/>
            <a:ext cx="14401" cy="697735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800"/>
          </a:p>
        </p:txBody>
      </p:sp>
      <p:sp>
        <p:nvSpPr>
          <p:cNvPr id="5127" name="AutoShape 17">
            <a:extLst>
              <a:ext uri="{FF2B5EF4-FFF2-40B4-BE49-F238E27FC236}">
                <a16:creationId xmlns:a16="http://schemas.microsoft.com/office/drawing/2014/main" xmlns="" id="{0C0B09DD-7041-CC44-5B86-B4C5421868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3695" y="-1545870"/>
            <a:ext cx="12961" cy="3764456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800"/>
          </a:p>
        </p:txBody>
      </p:sp>
      <p:pic>
        <p:nvPicPr>
          <p:cNvPr id="17420" name="Picture 27">
            <a:extLst>
              <a:ext uri="{FF2B5EF4-FFF2-40B4-BE49-F238E27FC236}">
                <a16:creationId xmlns:a16="http://schemas.microsoft.com/office/drawing/2014/main" xmlns="" id="{307CC84E-5D86-F750-024E-95BE19590A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7229" y="110980"/>
            <a:ext cx="1664771" cy="110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30">
            <a:extLst>
              <a:ext uri="{FF2B5EF4-FFF2-40B4-BE49-F238E27FC236}">
                <a16:creationId xmlns:a16="http://schemas.microsoft.com/office/drawing/2014/main" xmlns="" id="{ACFF57EF-3DA7-5FE9-B7E5-2D68CA6DBB9C}"/>
              </a:ext>
            </a:extLst>
          </p:cNvPr>
          <p:cNvSpPr txBox="1"/>
          <p:nvPr/>
        </p:nvSpPr>
        <p:spPr>
          <a:xfrm>
            <a:off x="1810327" y="442206"/>
            <a:ext cx="8080372" cy="58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4629"/>
              </a:lnSpc>
              <a:defRPr/>
            </a:pPr>
            <a:r>
              <a:rPr lang="en-US" sz="4133" spc="82" dirty="0">
                <a:solidFill>
                  <a:srgbClr val="6A1F5F"/>
                </a:solidFill>
                <a:latin typeface="Oswald"/>
              </a:rPr>
              <a:t>РАЗГОВОР</a:t>
            </a:r>
            <a:r>
              <a:rPr lang="ru-RU" sz="4133" spc="82" dirty="0">
                <a:solidFill>
                  <a:srgbClr val="6A1F5F"/>
                </a:solidFill>
                <a:latin typeface="Oswald"/>
              </a:rPr>
              <a:t>Ы</a:t>
            </a:r>
            <a:r>
              <a:rPr lang="en-US" sz="4133" spc="82" dirty="0">
                <a:solidFill>
                  <a:srgbClr val="6A1F5F"/>
                </a:solidFill>
                <a:latin typeface="Oswald"/>
              </a:rPr>
              <a:t> О ВАЖНОМ</a:t>
            </a:r>
            <a:r>
              <a:rPr lang="en-US" sz="4133" spc="82" dirty="0">
                <a:solidFill>
                  <a:srgbClr val="4A7693"/>
                </a:solidFill>
                <a:latin typeface="Oswald"/>
              </a:rPr>
              <a:t>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81200" y="895261"/>
            <a:ext cx="8258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ПО ИТОГАМ КАЖДОГО ЗАНЯТИЯ ФОРМУЛИРУЮТСЯ ВОПРОСЫ И ЗАДАНИЯ ДЛЯ ОБСУЖДЕНИЯ ДОМА С РОДИТЕЛЯМИ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5261" y="2400299"/>
            <a:ext cx="4685886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400050" y="1928307"/>
            <a:ext cx="6858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ЗАДАНИЙ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1-2, 3-4 классы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Совместно с родителями сделайте фотографии или рисунки для нашей выставки «Удивительный мир родной природы». Выберите сюжеты, которые вас удивили.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5-6, 7-9 классы.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Домашнее задание (одно по выбору):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Напишите письмо человеку, который является для вас героем. На каком основании вы сделали свой выбор?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Напишите сочинение-миниатюру на одну из тем: «Моя семья – опора России», «Герои, о которых мало говорят»,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«Мой дом – моя страна», «Лучший город России – это …» (дети выбирают город самостоятельно); «Мы – надежда России».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Обсудите с родителями, хотели бы вы поучаствовать в акции «Письмо солдату». Что бы вы написали в этом письме?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Дамир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Юсупов, герой России, сказал: «Главное — что все вернулись домой». Как вы понимаете смысл этой фразы? Обоснуйте свой ответ.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В любой технике выполните рисунок на одну из тем по выбору: «Мы – одна страна», «Когда все дома», «Герои рядом». Устройте выставку рисунков в классе. Расскажите одноклассникам о своем рисунке.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10-11 классы.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Домашнее задание (одно по выбору):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Спросите родителей, в каких важных исторических событиях, упоминаемых на сегодняшнем уроке, принимали участие члены вашей семьи. Подготовьте небольшое сообщение об этом.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Подберите стихотворение русского поэта на одну из тем урока: «Мы граждане великой России», «На русском дышим языке», «Мы – одна страна». Обоснуйте свой выбор.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Напишите эссе на тему «Мой герой – какой он?»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15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37" y="286328"/>
            <a:ext cx="9869776" cy="969818"/>
          </a:xfrm>
        </p:spPr>
        <p:txBody>
          <a:bodyPr>
            <a:normAutofit/>
          </a:bodyPr>
          <a:lstStyle/>
          <a:p>
            <a:pPr algn="ctr">
              <a:lnSpc>
                <a:spcPts val="4629"/>
              </a:lnSpc>
              <a:defRPr/>
            </a:pPr>
            <a:r>
              <a:rPr lang="ru-RU" sz="3000" spc="82" dirty="0">
                <a:solidFill>
                  <a:srgbClr val="6A1F5F"/>
                </a:solidFill>
                <a:latin typeface="Oswald"/>
                <a:ea typeface="+mn-ea"/>
                <a:cs typeface="+mn-cs"/>
              </a:rPr>
              <a:t>Портал «Единое содержание общего образования»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565" y="1551709"/>
            <a:ext cx="10193048" cy="50245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://razgovor.edsoo.ru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 раздел «РАЗГОВОРЫ О ВАЖНОМ»</a:t>
            </a:r>
          </a:p>
          <a:p>
            <a:endParaRPr lang="ru-RU" dirty="0"/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disk.yandex.ru/d/fB2r6XxbLob4yQ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Материалы, необходимые для проведения внеурочных занятий «Разговоры о важном»   </a:t>
            </a:r>
            <a:r>
              <a:rPr lang="ru-RU" b="1" dirty="0" smtClean="0"/>
              <a:t>в сентябре </a:t>
            </a:r>
            <a:r>
              <a:rPr lang="ru-RU" dirty="0" smtClean="0"/>
              <a:t>2022 года.</a:t>
            </a:r>
          </a:p>
          <a:p>
            <a:pPr marL="0" indent="0" algn="ctr">
              <a:buNone/>
            </a:pPr>
            <a:r>
              <a:rPr lang="ru-RU" b="1" dirty="0" smtClean="0"/>
              <a:t>Полный </a:t>
            </a:r>
            <a:r>
              <a:rPr lang="ru-RU" b="1" dirty="0"/>
              <a:t>пакет материалов, </a:t>
            </a:r>
            <a:r>
              <a:rPr lang="ru-RU" b="1" dirty="0" smtClean="0"/>
              <a:t>включает в себя: </a:t>
            </a:r>
          </a:p>
          <a:p>
            <a:pPr marL="0" indent="0" algn="ctr">
              <a:buNone/>
            </a:pPr>
            <a:r>
              <a:rPr lang="ru-RU" dirty="0" smtClean="0"/>
              <a:t>сценарий </a:t>
            </a:r>
            <a:r>
              <a:rPr lang="ru-RU" dirty="0"/>
              <a:t>занятия,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методические </a:t>
            </a:r>
            <a:r>
              <a:rPr lang="ru-RU" dirty="0"/>
              <a:t>рекомендации для учителя;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видеоролик</a:t>
            </a:r>
            <a:r>
              <a:rPr lang="ru-RU" dirty="0"/>
              <a:t>;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интерактивные </a:t>
            </a:r>
            <a:r>
              <a:rPr lang="ru-RU" dirty="0"/>
              <a:t>задания;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презентационные материалы;</a:t>
            </a:r>
          </a:p>
          <a:p>
            <a:pPr marL="0" indent="0" algn="ctr">
              <a:buNone/>
            </a:pPr>
            <a:r>
              <a:rPr lang="ru-RU" dirty="0" smtClean="0"/>
              <a:t> плакат;</a:t>
            </a:r>
          </a:p>
          <a:p>
            <a:pPr marL="0" indent="0" algn="ctr">
              <a:buNone/>
            </a:pPr>
            <a:r>
              <a:rPr lang="ru-RU" dirty="0" smtClean="0"/>
              <a:t>инструкции </a:t>
            </a:r>
            <a:r>
              <a:rPr lang="ru-RU" dirty="0"/>
              <a:t>и дополнительные материалы к занятию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edsoo.ru/Vneurochnaya_deyatelnost.htm</a:t>
            </a:r>
            <a:r>
              <a:rPr lang="ru-RU" dirty="0" smtClean="0"/>
              <a:t>   Программы внеурочной деятельности, в </a:t>
            </a:r>
            <a:r>
              <a:rPr lang="ru-RU" dirty="0" err="1" smtClean="0"/>
              <a:t>т.ч</a:t>
            </a:r>
            <a:r>
              <a:rPr lang="ru-RU" dirty="0" smtClean="0"/>
              <a:t>. «Разговоры о важном»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56096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838</Words>
  <Application>Microsoft Office PowerPoint</Application>
  <PresentationFormat>Произвольный</PresentationFormat>
  <Paragraphs>170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Портал «Единое содержание общего образования»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Шишова Елена Леонидовна</dc:creator>
  <cp:lastModifiedBy>Admin</cp:lastModifiedBy>
  <cp:revision>7</cp:revision>
  <dcterms:created xsi:type="dcterms:W3CDTF">2022-08-17T02:36:20Z</dcterms:created>
  <dcterms:modified xsi:type="dcterms:W3CDTF">2022-08-29T11:14:25Z</dcterms:modified>
</cp:coreProperties>
</file>