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5" r:id="rId19"/>
    <p:sldId id="276" r:id="rId20"/>
    <p:sldId id="273" r:id="rId21"/>
    <p:sldId id="271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6DE25-D6B4-46FE-8C2A-0B6E8F1C8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3EE165-5810-4240-A84A-606803C24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B7AAA8-054E-4651-BA58-9CBA244B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FB353-D72C-4CCE-9610-4DA7C17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9C278-B1DD-48CE-BB71-19CD7C3F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9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3DE34-7690-4BD8-BB94-98CDBBFD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EC485B-030C-4527-9412-0EB49725F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7D9D9-2E87-4DF0-8AEA-D9F5CAB8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E8743-E21B-44A3-9FE1-4C2B9776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83E09-0898-4030-9B8E-0FB682AC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9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22D48-220D-4E26-B243-52852D1E2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41424-DD1D-4581-BED7-1C91E01F3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9C923-F054-4065-8892-2AC9A900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E35E5-E64D-4782-AE46-6FF41F19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5AD03-D1D5-46C3-9670-983938C9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2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77C9E-B496-4ED9-9EB7-D05BCEC0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3F428-4300-41C6-8E7B-1678F53A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7F11A-B83C-4506-A88D-2E946DD1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F4C18-DF99-4395-86CA-E06F67AD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D9412-BD23-47A7-BEA0-4A29C763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1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FF78E-7F6C-4DBA-9478-C54AD38F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7C3D7-A128-450C-9726-B6892FBE2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FAFF1-D8A5-4F30-956E-F7E567DF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4101B-1DF2-4B55-BDE2-417B74B0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B2C1A-3F83-4965-B308-B8B80554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2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CE2C9-E21D-4E4C-A07B-558795C3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F0E1F-99BA-4042-B6EB-FA585CF51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3F9652-D1DA-4A3C-98EB-39E26305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8A2AA-19EA-4EB5-830A-5E168E0A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CDC048-99B8-4194-99BA-3599A23E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0E6F35-98E6-41D1-8ABC-9D6C4FDA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4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A3DF1-EBD0-4BF3-B5A7-F8FDED12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6CD12-1B75-4E43-A02A-618457DE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DEC30-BAF5-4187-9B11-95CB0FED3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0FA961-B129-4C27-A5B0-3D8348A56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1BC92E-042D-4FFC-8B78-24F1FEF74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1433AF-4962-4C43-8CFA-DC98449F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FF0DBC-0C94-47C1-8406-22211FAE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F57F74-C788-4448-A740-22F1506C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0BD30-6283-4126-A351-50B10CFB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6EC53-38E0-47CB-B6E6-9FA791A7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ACE6E8-B6E8-496E-B102-A9468FC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4FE043-1FCF-40EB-B7D6-5CD1D29B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017161-5326-41AD-B5A3-E6091D05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70B679-698A-4FA4-AF90-B48BEDDC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F93F62-E60E-4A6A-ABD2-64D0549B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3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67EE4-7CF4-436F-9766-13CCBB53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892A9-95DC-492D-BC1D-E5F8103DE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6B385-814A-42BC-880F-F35318DDB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287C0-73B0-449F-94D1-2C49D436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A9DAC9-F66F-409F-8408-DD820280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67CA1-D097-4A09-AABD-18266CA3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0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85AB2-1E35-420A-B6AC-27859F4F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929AE9-8092-4DBD-BDFC-015A2C1C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497BF4-D523-445A-B31D-0AEAED28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64950-B810-40B5-9D47-0E8E52B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24540-C91D-4AD6-B54F-6FE7E07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73F9A-0E6E-479A-A2E9-927F25FF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19F92-5363-4D88-AC91-129C89DE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22525-F766-4025-84A4-22949A5E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F578F-DB01-40E1-908D-44AAD9170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090D-91C7-471E-B4F8-866C9823F8F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909FA-E946-4980-8A5C-F3306CE3C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08032-9162-4811-8913-AF9FEDCA9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FD405-A7F2-431D-AC1C-9164DE55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71B13-AD27-419E-9658-FF534B8D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90" y="99915"/>
            <a:ext cx="9743419" cy="6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CA6CA8-6A18-45F1-9E57-2F5B191D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271462"/>
            <a:ext cx="91535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B22C5A-1D34-4232-8491-498FCBC3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300037"/>
            <a:ext cx="92106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3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D879C0-40D8-489F-A22F-72860B9B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428625"/>
            <a:ext cx="92392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252A68-0D83-4DC6-BACD-329418DE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495300"/>
            <a:ext cx="92487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F4825C-8D64-48C4-8F0D-8354AB35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19" y="333375"/>
            <a:ext cx="92202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C4EE95-BF64-4D1D-96F5-DD0E587D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90512"/>
            <a:ext cx="91821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79454D-5F0F-4845-B134-4ECE0D6D3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309562"/>
            <a:ext cx="92106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C213D-D548-450E-AB18-A91308E5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304800"/>
            <a:ext cx="90582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8AA70B-44D3-4647-B872-6F4D7E4A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357187"/>
            <a:ext cx="92106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878A4-BB12-468C-8FEA-7E406768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76237"/>
            <a:ext cx="92011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675F3-83A2-4D2E-B96B-8B289139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8137"/>
            <a:ext cx="92964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3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DD073B-1CB9-41AB-985D-374FBC3D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76225"/>
            <a:ext cx="89820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75BCAD-64A3-407C-B0DE-D7A5FF27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9562"/>
            <a:ext cx="91440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ADE16-5D93-4787-9F32-BCBA380E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55" y="381000"/>
            <a:ext cx="9277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4CFEB1-FB2A-4C86-B89A-492ABA60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22" y="17270"/>
            <a:ext cx="10167457" cy="67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F1A73-567F-4970-A145-591906A3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57187"/>
            <a:ext cx="92583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477A0-F468-4994-AB0C-9973637C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285750"/>
            <a:ext cx="92773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0A73A-F44F-4EAF-B3C0-92F6D0D9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452437"/>
            <a:ext cx="92487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E626E8-3FA2-4F45-8EE3-4AB1099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66700"/>
            <a:ext cx="93059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F0868C-AECE-44EA-9DA9-70035485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50226"/>
            <a:ext cx="9820275" cy="65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6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B4C88-5432-4F39-A5FB-8BB7E84D8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423862"/>
            <a:ext cx="93249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D24461-E836-47AA-8B9B-F5DF812A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71450"/>
            <a:ext cx="88963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9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2022-04-22T11:58:19Z</dcterms:created>
  <dcterms:modified xsi:type="dcterms:W3CDTF">2022-04-22T12:25:00Z</dcterms:modified>
</cp:coreProperties>
</file>